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7310-67D5-4864-AE09-EFFE9ED23543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A48F-6560-416A-8A5C-DB794E17C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7310-67D5-4864-AE09-EFFE9ED23543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A48F-6560-416A-8A5C-DB794E17C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7310-67D5-4864-AE09-EFFE9ED23543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A48F-6560-416A-8A5C-DB794E17C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7310-67D5-4864-AE09-EFFE9ED23543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A48F-6560-416A-8A5C-DB794E17C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9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7310-67D5-4864-AE09-EFFE9ED23543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A48F-6560-416A-8A5C-DB794E17C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7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7310-67D5-4864-AE09-EFFE9ED23543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A48F-6560-416A-8A5C-DB794E17C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7310-67D5-4864-AE09-EFFE9ED23543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A48F-6560-416A-8A5C-DB794E17C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0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7310-67D5-4864-AE09-EFFE9ED23543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A48F-6560-416A-8A5C-DB794E17C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5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7310-67D5-4864-AE09-EFFE9ED23543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A48F-6560-416A-8A5C-DB794E17C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7310-67D5-4864-AE09-EFFE9ED23543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A48F-6560-416A-8A5C-DB794E17C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7310-67D5-4864-AE09-EFFE9ED23543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A48F-6560-416A-8A5C-DB794E17C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2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7310-67D5-4864-AE09-EFFE9ED23543}" type="datetimeFigureOut">
              <a:rPr lang="en-US" smtClean="0"/>
              <a:t>15-Oct-21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AA48F-6560-416A-8A5C-DB794E17C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3660" y="1045670"/>
            <a:ext cx="2885629" cy="38456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System Configuration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43" y="380274"/>
            <a:ext cx="1329753" cy="133079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113660" y="661109"/>
            <a:ext cx="2885629" cy="384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00" dirty="0" smtClean="0"/>
              <a:t>Administrator</a:t>
            </a:r>
            <a:endParaRPr lang="en-US" sz="25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05043" y="1814792"/>
            <a:ext cx="2885629" cy="38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05043" y="2195066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Address</a:t>
            </a:r>
            <a:endParaRPr lang="en-US" sz="17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05042" y="2480189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Port</a:t>
            </a:r>
            <a:endParaRPr lang="en-US" sz="1700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05041" y="2761025"/>
            <a:ext cx="1210114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Gateway ID</a:t>
            </a:r>
            <a:endParaRPr lang="en-US" sz="17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5041" y="3041861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Node ID</a:t>
            </a:r>
            <a:endParaRPr lang="en-US" sz="1700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726250" y="2195066"/>
            <a:ext cx="1966073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mqtt.example.com</a:t>
            </a:r>
            <a:endParaRPr lang="en-US" sz="1700" dirty="0"/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726249" y="2480189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1883</a:t>
            </a:r>
            <a:endParaRPr lang="en-US" sz="1700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726248" y="2761025"/>
            <a:ext cx="1564424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12345</a:t>
            </a:r>
            <a:endParaRPr lang="en-US" sz="1700" dirty="0"/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726248" y="3041861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67890</a:t>
            </a:r>
            <a:endParaRPr lang="en-US" sz="17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405043" y="3603533"/>
            <a:ext cx="2885629" cy="38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405043" y="3972924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Sensor 1</a:t>
            </a:r>
            <a:endParaRPr lang="en-US" sz="170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405040" y="4231829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Name</a:t>
            </a:r>
            <a:endParaRPr lang="en-US" sz="1700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405041" y="4538883"/>
            <a:ext cx="1210114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Multiplier</a:t>
            </a:r>
            <a:endParaRPr lang="en-US" sz="1700" dirty="0"/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1726248" y="4215659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err="1" smtClean="0"/>
              <a:t>Amonia</a:t>
            </a:r>
            <a:endParaRPr lang="en-US" sz="1700" dirty="0"/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1726248" y="4538883"/>
            <a:ext cx="1564424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0.23</a:t>
            </a:r>
            <a:endParaRPr lang="en-US" sz="1700" dirty="0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1991750" y="3932581"/>
            <a:ext cx="1966073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Enable</a:t>
            </a:r>
            <a:endParaRPr lang="en-US" sz="17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796" y="3972924"/>
            <a:ext cx="256954" cy="26597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442" y="3909940"/>
            <a:ext cx="274688" cy="333550"/>
          </a:xfrm>
          <a:prstGeom prst="rect">
            <a:avLst/>
          </a:prstGeom>
        </p:spPr>
      </p:pic>
      <p:sp>
        <p:nvSpPr>
          <p:cNvPr id="30" name="Subtitle 2"/>
          <p:cNvSpPr txBox="1">
            <a:spLocks/>
          </p:cNvSpPr>
          <p:nvPr/>
        </p:nvSpPr>
        <p:spPr>
          <a:xfrm>
            <a:off x="3065181" y="3955222"/>
            <a:ext cx="1966073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Disable</a:t>
            </a:r>
            <a:endParaRPr lang="en-US" sz="1700" dirty="0"/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405043" y="5217695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Sensor 2</a:t>
            </a:r>
            <a:endParaRPr lang="en-US" sz="1700" dirty="0"/>
          </a:p>
        </p:txBody>
      </p:sp>
      <p:sp>
        <p:nvSpPr>
          <p:cNvPr id="32" name="Subtitle 2"/>
          <p:cNvSpPr txBox="1">
            <a:spLocks/>
          </p:cNvSpPr>
          <p:nvPr/>
        </p:nvSpPr>
        <p:spPr>
          <a:xfrm>
            <a:off x="405040" y="5476600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Name</a:t>
            </a:r>
            <a:endParaRPr lang="en-US" sz="1700" dirty="0"/>
          </a:p>
        </p:txBody>
      </p:sp>
      <p:sp>
        <p:nvSpPr>
          <p:cNvPr id="33" name="Subtitle 2"/>
          <p:cNvSpPr txBox="1">
            <a:spLocks/>
          </p:cNvSpPr>
          <p:nvPr/>
        </p:nvSpPr>
        <p:spPr>
          <a:xfrm>
            <a:off x="405041" y="5783654"/>
            <a:ext cx="1210114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Multiplier</a:t>
            </a:r>
            <a:endParaRPr lang="en-US" sz="1700" dirty="0"/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1726248" y="5460430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Light</a:t>
            </a:r>
            <a:endParaRPr lang="en-US" sz="1700" dirty="0"/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1726248" y="5783654"/>
            <a:ext cx="1564424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1</a:t>
            </a:r>
            <a:endParaRPr lang="en-US" sz="1700" dirty="0"/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1991750" y="5177352"/>
            <a:ext cx="1966073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Enable</a:t>
            </a:r>
            <a:endParaRPr lang="en-US" sz="17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796" y="5217695"/>
            <a:ext cx="256954" cy="26597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442" y="5154711"/>
            <a:ext cx="274688" cy="333550"/>
          </a:xfrm>
          <a:prstGeom prst="rect">
            <a:avLst/>
          </a:prstGeom>
        </p:spPr>
      </p:pic>
      <p:sp>
        <p:nvSpPr>
          <p:cNvPr id="39" name="Subtitle 2"/>
          <p:cNvSpPr txBox="1">
            <a:spLocks/>
          </p:cNvSpPr>
          <p:nvPr/>
        </p:nvSpPr>
        <p:spPr>
          <a:xfrm>
            <a:off x="3065181" y="5199993"/>
            <a:ext cx="1966073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Disable</a:t>
            </a:r>
            <a:endParaRPr lang="en-US" sz="1700" dirty="0"/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4283785" y="3932581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Sensor 3</a:t>
            </a:r>
            <a:endParaRPr lang="en-US" sz="1700" dirty="0"/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4283782" y="4191486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Name</a:t>
            </a:r>
            <a:endParaRPr lang="en-US" sz="1700" dirty="0"/>
          </a:p>
        </p:txBody>
      </p:sp>
      <p:sp>
        <p:nvSpPr>
          <p:cNvPr id="42" name="Subtitle 2"/>
          <p:cNvSpPr txBox="1">
            <a:spLocks/>
          </p:cNvSpPr>
          <p:nvPr/>
        </p:nvSpPr>
        <p:spPr>
          <a:xfrm>
            <a:off x="4283783" y="4498540"/>
            <a:ext cx="1210114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Multiplier</a:t>
            </a:r>
            <a:endParaRPr lang="en-US" sz="1700" dirty="0"/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5604990" y="4175316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custom3</a:t>
            </a:r>
            <a:endParaRPr lang="en-US" sz="1700" dirty="0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5604990" y="4498540"/>
            <a:ext cx="1564424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1</a:t>
            </a:r>
            <a:endParaRPr lang="en-US" sz="1700" dirty="0"/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5870492" y="3892238"/>
            <a:ext cx="1966073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Enable</a:t>
            </a:r>
            <a:endParaRPr lang="en-US" sz="17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538" y="3932581"/>
            <a:ext cx="256954" cy="26597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84" y="3869597"/>
            <a:ext cx="274688" cy="333550"/>
          </a:xfrm>
          <a:prstGeom prst="rect">
            <a:avLst/>
          </a:prstGeom>
        </p:spPr>
      </p:pic>
      <p:sp>
        <p:nvSpPr>
          <p:cNvPr id="48" name="Subtitle 2"/>
          <p:cNvSpPr txBox="1">
            <a:spLocks/>
          </p:cNvSpPr>
          <p:nvPr/>
        </p:nvSpPr>
        <p:spPr>
          <a:xfrm>
            <a:off x="6943923" y="3914879"/>
            <a:ext cx="1966073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Disable</a:t>
            </a:r>
            <a:endParaRPr lang="en-US" sz="1700" dirty="0"/>
          </a:p>
        </p:txBody>
      </p:sp>
      <p:sp>
        <p:nvSpPr>
          <p:cNvPr id="49" name="Subtitle 2"/>
          <p:cNvSpPr txBox="1">
            <a:spLocks/>
          </p:cNvSpPr>
          <p:nvPr/>
        </p:nvSpPr>
        <p:spPr>
          <a:xfrm>
            <a:off x="4283785" y="5177352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Sensor 4</a:t>
            </a:r>
            <a:endParaRPr lang="en-US" sz="1700" dirty="0"/>
          </a:p>
        </p:txBody>
      </p:sp>
      <p:sp>
        <p:nvSpPr>
          <p:cNvPr id="50" name="Subtitle 2"/>
          <p:cNvSpPr txBox="1">
            <a:spLocks/>
          </p:cNvSpPr>
          <p:nvPr/>
        </p:nvSpPr>
        <p:spPr>
          <a:xfrm>
            <a:off x="4283782" y="5436257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Name</a:t>
            </a:r>
            <a:endParaRPr lang="en-US" sz="1700" dirty="0"/>
          </a:p>
        </p:txBody>
      </p:sp>
      <p:sp>
        <p:nvSpPr>
          <p:cNvPr id="51" name="Subtitle 2"/>
          <p:cNvSpPr txBox="1">
            <a:spLocks/>
          </p:cNvSpPr>
          <p:nvPr/>
        </p:nvSpPr>
        <p:spPr>
          <a:xfrm>
            <a:off x="4283783" y="5743311"/>
            <a:ext cx="1210114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Multiplier</a:t>
            </a:r>
            <a:endParaRPr lang="en-US" sz="1700" dirty="0"/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5604990" y="5420087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custom4</a:t>
            </a:r>
            <a:endParaRPr lang="en-US" sz="1700" dirty="0"/>
          </a:p>
        </p:txBody>
      </p:sp>
      <p:sp>
        <p:nvSpPr>
          <p:cNvPr id="53" name="Subtitle 2"/>
          <p:cNvSpPr txBox="1">
            <a:spLocks/>
          </p:cNvSpPr>
          <p:nvPr/>
        </p:nvSpPr>
        <p:spPr>
          <a:xfrm>
            <a:off x="5604990" y="5743311"/>
            <a:ext cx="1564424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1</a:t>
            </a:r>
            <a:endParaRPr lang="en-US" sz="1700" dirty="0"/>
          </a:p>
        </p:txBody>
      </p:sp>
      <p:sp>
        <p:nvSpPr>
          <p:cNvPr id="54" name="Subtitle 2"/>
          <p:cNvSpPr txBox="1">
            <a:spLocks/>
          </p:cNvSpPr>
          <p:nvPr/>
        </p:nvSpPr>
        <p:spPr>
          <a:xfrm>
            <a:off x="5870492" y="5137009"/>
            <a:ext cx="1966073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Enable</a:t>
            </a:r>
            <a:endParaRPr lang="en-US" sz="1700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538" y="5177352"/>
            <a:ext cx="256954" cy="26597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184" y="5114368"/>
            <a:ext cx="274688" cy="333550"/>
          </a:xfrm>
          <a:prstGeom prst="rect">
            <a:avLst/>
          </a:prstGeom>
        </p:spPr>
      </p:pic>
      <p:sp>
        <p:nvSpPr>
          <p:cNvPr id="57" name="Subtitle 2"/>
          <p:cNvSpPr txBox="1">
            <a:spLocks/>
          </p:cNvSpPr>
          <p:nvPr/>
        </p:nvSpPr>
        <p:spPr>
          <a:xfrm>
            <a:off x="6943923" y="5159650"/>
            <a:ext cx="1966073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Disable</a:t>
            </a:r>
            <a:endParaRPr lang="en-US" sz="1700" dirty="0"/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4283782" y="1736531"/>
            <a:ext cx="2885629" cy="38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4266687" y="2185615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NTP Add</a:t>
            </a:r>
            <a:endParaRPr lang="en-US" sz="1700" dirty="0"/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5314059" y="2185615"/>
            <a:ext cx="1966073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id.pool.ntp.org</a:t>
            </a:r>
            <a:endParaRPr lang="en-US" sz="1700" dirty="0"/>
          </a:p>
        </p:txBody>
      </p:sp>
      <p:sp>
        <p:nvSpPr>
          <p:cNvPr id="61" name="Subtitle 2"/>
          <p:cNvSpPr txBox="1">
            <a:spLocks/>
          </p:cNvSpPr>
          <p:nvPr/>
        </p:nvSpPr>
        <p:spPr>
          <a:xfrm>
            <a:off x="8341610" y="1708072"/>
            <a:ext cx="2885629" cy="38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NETWORK STATUS</a:t>
            </a:r>
            <a:endParaRPr lang="en-US" dirty="0"/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8341610" y="2195065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Network</a:t>
            </a:r>
            <a:endParaRPr lang="en-US" sz="1700" dirty="0"/>
          </a:p>
        </p:txBody>
      </p:sp>
      <p:sp>
        <p:nvSpPr>
          <p:cNvPr id="63" name="Subtitle 2"/>
          <p:cNvSpPr txBox="1">
            <a:spLocks/>
          </p:cNvSpPr>
          <p:nvPr/>
        </p:nvSpPr>
        <p:spPr>
          <a:xfrm>
            <a:off x="9339606" y="2185614"/>
            <a:ext cx="1966073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4G</a:t>
            </a:r>
            <a:endParaRPr lang="en-US" sz="1700" dirty="0"/>
          </a:p>
        </p:txBody>
      </p:sp>
      <p:sp>
        <p:nvSpPr>
          <p:cNvPr id="64" name="Subtitle 2"/>
          <p:cNvSpPr txBox="1">
            <a:spLocks/>
          </p:cNvSpPr>
          <p:nvPr/>
        </p:nvSpPr>
        <p:spPr>
          <a:xfrm>
            <a:off x="8341609" y="2480188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Provider</a:t>
            </a:r>
            <a:endParaRPr lang="en-US" sz="1700" dirty="0"/>
          </a:p>
        </p:txBody>
      </p:sp>
      <p:sp>
        <p:nvSpPr>
          <p:cNvPr id="65" name="Subtitle 2"/>
          <p:cNvSpPr txBox="1">
            <a:spLocks/>
          </p:cNvSpPr>
          <p:nvPr/>
        </p:nvSpPr>
        <p:spPr>
          <a:xfrm>
            <a:off x="9317624" y="2480188"/>
            <a:ext cx="1783363" cy="56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Vodafone</a:t>
            </a:r>
            <a:endParaRPr lang="en-US" sz="1700" dirty="0"/>
          </a:p>
        </p:txBody>
      </p:sp>
      <p:sp>
        <p:nvSpPr>
          <p:cNvPr id="66" name="Subtitle 2"/>
          <p:cNvSpPr txBox="1">
            <a:spLocks/>
          </p:cNvSpPr>
          <p:nvPr/>
        </p:nvSpPr>
        <p:spPr>
          <a:xfrm>
            <a:off x="4266686" y="2496028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APN</a:t>
            </a:r>
            <a:endParaRPr lang="en-US" sz="1700" dirty="0"/>
          </a:p>
        </p:txBody>
      </p:sp>
      <p:sp>
        <p:nvSpPr>
          <p:cNvPr id="67" name="Subtitle 2"/>
          <p:cNvSpPr txBox="1">
            <a:spLocks/>
          </p:cNvSpPr>
          <p:nvPr/>
        </p:nvSpPr>
        <p:spPr>
          <a:xfrm>
            <a:off x="5313205" y="2485800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internet</a:t>
            </a:r>
            <a:endParaRPr lang="en-US" sz="1700" dirty="0"/>
          </a:p>
        </p:txBody>
      </p:sp>
      <p:sp>
        <p:nvSpPr>
          <p:cNvPr id="68" name="Subtitle 2"/>
          <p:cNvSpPr txBox="1">
            <a:spLocks/>
          </p:cNvSpPr>
          <p:nvPr/>
        </p:nvSpPr>
        <p:spPr>
          <a:xfrm>
            <a:off x="8341609" y="2774762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Signal</a:t>
            </a:r>
            <a:endParaRPr lang="en-US" sz="1700" dirty="0"/>
          </a:p>
        </p:txBody>
      </p:sp>
      <p:sp>
        <p:nvSpPr>
          <p:cNvPr id="69" name="Subtitle 2"/>
          <p:cNvSpPr txBox="1">
            <a:spLocks/>
          </p:cNvSpPr>
          <p:nvPr/>
        </p:nvSpPr>
        <p:spPr>
          <a:xfrm>
            <a:off x="9339605" y="2765311"/>
            <a:ext cx="1966073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-80 </a:t>
            </a:r>
            <a:r>
              <a:rPr lang="en-US" sz="1700" dirty="0" err="1" smtClean="0"/>
              <a:t>dbm</a:t>
            </a:r>
            <a:endParaRPr lang="en-US" sz="1700" dirty="0" smtClean="0"/>
          </a:p>
        </p:txBody>
      </p:sp>
      <p:sp>
        <p:nvSpPr>
          <p:cNvPr id="70" name="Subtitle 2"/>
          <p:cNvSpPr txBox="1">
            <a:spLocks/>
          </p:cNvSpPr>
          <p:nvPr/>
        </p:nvSpPr>
        <p:spPr>
          <a:xfrm>
            <a:off x="8341608" y="3089948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Provider</a:t>
            </a:r>
            <a:endParaRPr lang="en-US" sz="1700" dirty="0"/>
          </a:p>
        </p:txBody>
      </p:sp>
      <p:sp>
        <p:nvSpPr>
          <p:cNvPr id="71" name="Subtitle 2"/>
          <p:cNvSpPr txBox="1">
            <a:spLocks/>
          </p:cNvSpPr>
          <p:nvPr/>
        </p:nvSpPr>
        <p:spPr>
          <a:xfrm>
            <a:off x="9317623" y="3059885"/>
            <a:ext cx="1783363" cy="56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Vodafone</a:t>
            </a:r>
            <a:endParaRPr lang="en-US" sz="1700" dirty="0"/>
          </a:p>
        </p:txBody>
      </p:sp>
      <p:sp>
        <p:nvSpPr>
          <p:cNvPr id="72" name="Subtitle 2"/>
          <p:cNvSpPr txBox="1">
            <a:spLocks/>
          </p:cNvSpPr>
          <p:nvPr/>
        </p:nvSpPr>
        <p:spPr>
          <a:xfrm>
            <a:off x="8269386" y="3629756"/>
            <a:ext cx="2885629" cy="38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73" name="Subtitle 2"/>
          <p:cNvSpPr txBox="1">
            <a:spLocks/>
          </p:cNvSpPr>
          <p:nvPr/>
        </p:nvSpPr>
        <p:spPr>
          <a:xfrm>
            <a:off x="8306419" y="3924542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Voltage</a:t>
            </a:r>
            <a:endParaRPr lang="en-US" sz="1700" dirty="0"/>
          </a:p>
        </p:txBody>
      </p:sp>
      <p:sp>
        <p:nvSpPr>
          <p:cNvPr id="74" name="Subtitle 2"/>
          <p:cNvSpPr txBox="1">
            <a:spLocks/>
          </p:cNvSpPr>
          <p:nvPr/>
        </p:nvSpPr>
        <p:spPr>
          <a:xfrm>
            <a:off x="9329374" y="3928616"/>
            <a:ext cx="1783363" cy="56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4.2V</a:t>
            </a:r>
            <a:endParaRPr lang="en-US" sz="1700" dirty="0"/>
          </a:p>
        </p:txBody>
      </p:sp>
      <p:sp>
        <p:nvSpPr>
          <p:cNvPr id="75" name="Subtitle 2"/>
          <p:cNvSpPr txBox="1">
            <a:spLocks/>
          </p:cNvSpPr>
          <p:nvPr/>
        </p:nvSpPr>
        <p:spPr>
          <a:xfrm>
            <a:off x="8317385" y="4239728"/>
            <a:ext cx="919555" cy="384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Capacity</a:t>
            </a:r>
            <a:endParaRPr lang="en-US" sz="1700" dirty="0"/>
          </a:p>
        </p:txBody>
      </p:sp>
      <p:sp>
        <p:nvSpPr>
          <p:cNvPr id="76" name="Subtitle 2"/>
          <p:cNvSpPr txBox="1">
            <a:spLocks/>
          </p:cNvSpPr>
          <p:nvPr/>
        </p:nvSpPr>
        <p:spPr>
          <a:xfrm>
            <a:off x="9340340" y="4243802"/>
            <a:ext cx="1783363" cy="561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 smtClean="0"/>
              <a:t>80%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4099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71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2021-10-15T07:03:43Z</dcterms:created>
  <dcterms:modified xsi:type="dcterms:W3CDTF">2021-10-15T07:21:25Z</dcterms:modified>
</cp:coreProperties>
</file>