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64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6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1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3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5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699B-85CB-4092-A0E8-47C8671BA98B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D8D0-AD22-4416-974D-DDBDEF5AC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88873" y="801584"/>
            <a:ext cx="2951018" cy="516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76353" y="1606137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Pets</a:t>
            </a:r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30684" y="1611085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packAnimals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2566" y="2363189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22564" y="2894609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22565" y="3408217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hamster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39891" y="2363189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horse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39890" y="2939141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camel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439890" y="3560618"/>
            <a:ext cx="2066307" cy="469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donkey</a:t>
            </a:r>
            <a:r>
              <a:rPr lang="en-US" dirty="0" smtClean="0"/>
              <a:t>s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7" idx="3"/>
          </p:cNvCxnSpPr>
          <p:nvPr/>
        </p:nvCxnSpPr>
        <p:spPr>
          <a:xfrm flipV="1">
            <a:off x="4488873" y="2075213"/>
            <a:ext cx="26719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</p:cNvCxnSpPr>
          <p:nvPr/>
        </p:nvCxnSpPr>
        <p:spPr>
          <a:xfrm flipV="1">
            <a:off x="4488871" y="2128651"/>
            <a:ext cx="442357" cy="10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 flipV="1">
            <a:off x="4488872" y="2106385"/>
            <a:ext cx="665019" cy="153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1"/>
          </p:cNvCxnSpPr>
          <p:nvPr/>
        </p:nvCxnSpPr>
        <p:spPr>
          <a:xfrm flipH="1" flipV="1">
            <a:off x="7196447" y="2095252"/>
            <a:ext cx="243444" cy="50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1"/>
            <a:endCxn id="6" idx="2"/>
          </p:cNvCxnSpPr>
          <p:nvPr/>
        </p:nvCxnSpPr>
        <p:spPr>
          <a:xfrm flipH="1" flipV="1">
            <a:off x="7063838" y="2080161"/>
            <a:ext cx="376052" cy="10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1"/>
          </p:cNvCxnSpPr>
          <p:nvPr/>
        </p:nvCxnSpPr>
        <p:spPr>
          <a:xfrm flipH="1" flipV="1">
            <a:off x="6797633" y="2095252"/>
            <a:ext cx="642257" cy="169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0"/>
          </p:cNvCxnSpPr>
          <p:nvPr/>
        </p:nvCxnSpPr>
        <p:spPr>
          <a:xfrm flipV="1">
            <a:off x="4809507" y="1318161"/>
            <a:ext cx="391389" cy="2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0"/>
          </p:cNvCxnSpPr>
          <p:nvPr/>
        </p:nvCxnSpPr>
        <p:spPr>
          <a:xfrm flipH="1" flipV="1">
            <a:off x="6525491" y="1313708"/>
            <a:ext cx="538347" cy="2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Наумов</dc:creator>
  <cp:lastModifiedBy>Андрей Наумов</cp:lastModifiedBy>
  <cp:revision>2</cp:revision>
  <dcterms:created xsi:type="dcterms:W3CDTF">2023-07-24T18:08:41Z</dcterms:created>
  <dcterms:modified xsi:type="dcterms:W3CDTF">2023-07-24T18:09:35Z</dcterms:modified>
</cp:coreProperties>
</file>