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649A34-1928-4089-B6C5-0862D4567905}" type="datetimeFigureOut">
              <a:rPr lang="sv-SE" smtClean="0"/>
              <a:t>2020-04-01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 smtClean="0"/>
              <a:t>Redigera format för bakgrundstext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F270D4-D6FD-4530-955A-E0ABC39C5DC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06800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smtClean="0"/>
              <a:t>Klicka om du vill redigera mall för underrubrikformat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v-SE" smtClean="0"/>
              <a:t>Klicka på ikonen för att lägga till en bild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Redigera format för bakgrundstext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och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Redigera format för bakgrundstext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med beskriv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sv-SE" smtClean="0"/>
              <a:t>Redigera format för bakgrundstext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Redigera format för bakgrundstext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nk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Redigera format för bakgrundstext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Redigera format för bakgrundstext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Redigera format för bakgrundstext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Redigera format för bakgrundstext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Redigera format för bakgrundstext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Redigera format för bakgrundstext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Redigera format för bakgrundstext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kolum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Redigera format för bakgrundstext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v-SE" smtClean="0"/>
              <a:t>Klicka på ikonen för att lägga till en bild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Redigera format för bakgrundstext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Redigera format för bakgrundstext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v-SE" smtClean="0"/>
              <a:t>Klicka på ikonen för att lägga till en bild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Redigera format för bakgrundstext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Redigera format för bakgrundstext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v-SE" smtClean="0"/>
              <a:t>Klicka på ikonen för att lägga till en bild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Redigera format för bakgrundstext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sv-SE" smtClean="0"/>
              <a:t>Redigera format för bakgrundstext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sv-SE" smtClean="0"/>
              <a:t>Redigera format för bakgrundstext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smtClean="0"/>
              <a:t>Redigera format för bakgrundstext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Redigera format för bakgrundstext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v-SE" smtClean="0"/>
              <a:t>Redigera format för bakgrundstext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v-SE" smtClean="0"/>
              <a:t>Redigera format för bakgrundstext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Redigera format för bakgrundstext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v-SE" smtClean="0"/>
              <a:t>Redigera format för bakgrundstext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Redigera format för bakgrundstext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v-SE" smtClean="0"/>
              <a:t>Redigera format för bakgrundstext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sv-SE" smtClean="0"/>
              <a:t>Redigera format för bakgrundstext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Redigera format för bakgrundstext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v-SE" smtClean="0"/>
              <a:t>Klicka på ikonen för att lägga till en bild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Redigera format för bakgrundstext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smtClean="0"/>
              <a:t>Redigera format för bakgrundstext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4/1/2020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Projekt Presentation</a:t>
            </a:r>
            <a:endParaRPr lang="sv-SE" dirty="0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 smtClean="0"/>
              <a:t>väder api webbsida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409373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646111" y="673331"/>
            <a:ext cx="9404723" cy="1179917"/>
          </a:xfrm>
        </p:spPr>
        <p:txBody>
          <a:bodyPr/>
          <a:lstStyle/>
          <a:p>
            <a:r>
              <a:rPr lang="sv-SE" dirty="0" smtClean="0"/>
              <a:t>Mål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Vädersida api</a:t>
            </a:r>
          </a:p>
          <a:p>
            <a:pPr marL="0" indent="0">
              <a:buNone/>
            </a:pPr>
            <a:endParaRPr lang="sv-SE" dirty="0" smtClean="0"/>
          </a:p>
          <a:p>
            <a:r>
              <a:rPr lang="sv-SE" dirty="0" smtClean="0"/>
              <a:t>Användarvänlig</a:t>
            </a:r>
          </a:p>
          <a:p>
            <a:pPr marL="0" indent="0">
              <a:buNone/>
            </a:pPr>
            <a:endParaRPr lang="sv-SE" dirty="0" smtClean="0"/>
          </a:p>
          <a:p>
            <a:r>
              <a:rPr lang="sv-SE" dirty="0" smtClean="0"/>
              <a:t>Snygg &amp; enkel</a:t>
            </a:r>
          </a:p>
          <a:p>
            <a:pPr marL="0" indent="0">
              <a:buNone/>
            </a:pPr>
            <a:endParaRPr lang="sv-SE" dirty="0" smtClean="0"/>
          </a:p>
          <a:p>
            <a:endParaRPr lang="sv-SE" dirty="0"/>
          </a:p>
        </p:txBody>
      </p:sp>
      <p:pic>
        <p:nvPicPr>
          <p:cNvPr id="4" name="Bildobjekt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8162" y="2052918"/>
            <a:ext cx="2536386" cy="2536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999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646111" y="665018"/>
            <a:ext cx="9404723" cy="1188230"/>
          </a:xfrm>
        </p:spPr>
        <p:txBody>
          <a:bodyPr/>
          <a:lstStyle/>
          <a:p>
            <a:r>
              <a:rPr lang="sv-SE" dirty="0" smtClean="0"/>
              <a:t>Metod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Verktyg &amp; hjälpmedel</a:t>
            </a:r>
          </a:p>
          <a:p>
            <a:pPr marL="0" indent="0">
              <a:buNone/>
            </a:pPr>
            <a:endParaRPr lang="sv-SE" dirty="0"/>
          </a:p>
          <a:p>
            <a:r>
              <a:rPr lang="sv-SE" dirty="0" smtClean="0"/>
              <a:t>HTML, CSS, JS, NODE.JS</a:t>
            </a:r>
          </a:p>
          <a:p>
            <a:pPr marL="0" indent="0">
              <a:buNone/>
            </a:pPr>
            <a:endParaRPr lang="sv-SE" dirty="0"/>
          </a:p>
          <a:p>
            <a:r>
              <a:rPr lang="sv-SE" dirty="0" smtClean="0"/>
              <a:t>OpenWeatherMap</a:t>
            </a:r>
            <a:endParaRPr lang="sv-SE" dirty="0"/>
          </a:p>
        </p:txBody>
      </p:sp>
      <p:pic>
        <p:nvPicPr>
          <p:cNvPr id="4" name="Bildobjekt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9749" y="3573904"/>
            <a:ext cx="1083728" cy="662880"/>
          </a:xfrm>
          <a:prstGeom prst="rect">
            <a:avLst/>
          </a:prstGeom>
        </p:spPr>
      </p:pic>
      <p:pic>
        <p:nvPicPr>
          <p:cNvPr id="5" name="Bildobjekt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6682" y="3593111"/>
            <a:ext cx="1483851" cy="634950"/>
          </a:xfrm>
          <a:prstGeom prst="rect">
            <a:avLst/>
          </a:prstGeom>
        </p:spPr>
      </p:pic>
      <p:pic>
        <p:nvPicPr>
          <p:cNvPr id="6" name="Bildobjekt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4250" y="1888422"/>
            <a:ext cx="954251" cy="954251"/>
          </a:xfrm>
          <a:prstGeom prst="rect">
            <a:avLst/>
          </a:prstGeom>
        </p:spPr>
      </p:pic>
      <p:pic>
        <p:nvPicPr>
          <p:cNvPr id="7" name="Bildobjekt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0963" y="1853248"/>
            <a:ext cx="680635" cy="954251"/>
          </a:xfrm>
          <a:prstGeom prst="rect">
            <a:avLst/>
          </a:prstGeom>
        </p:spPr>
      </p:pic>
      <p:pic>
        <p:nvPicPr>
          <p:cNvPr id="9" name="Bildobjekt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5071" y="1856056"/>
            <a:ext cx="677518" cy="954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548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Förbättringar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Utveckla designen</a:t>
            </a:r>
          </a:p>
          <a:p>
            <a:pPr marL="0" indent="0">
              <a:buNone/>
            </a:pPr>
            <a:endParaRPr lang="sv-SE" dirty="0"/>
          </a:p>
          <a:p>
            <a:r>
              <a:rPr lang="sv-SE" dirty="0" smtClean="0"/>
              <a:t>Nya funktioner</a:t>
            </a:r>
          </a:p>
          <a:p>
            <a:pPr marL="0" indent="0">
              <a:buNone/>
            </a:pPr>
            <a:endParaRPr lang="sv-SE" dirty="0"/>
          </a:p>
          <a:p>
            <a:r>
              <a:rPr lang="sv-SE" dirty="0"/>
              <a:t>Nyhets api</a:t>
            </a:r>
          </a:p>
          <a:p>
            <a:pPr marL="0" indent="0">
              <a:buNone/>
            </a:pPr>
            <a:endParaRPr lang="sv-SE" dirty="0"/>
          </a:p>
        </p:txBody>
      </p:sp>
      <p:pic>
        <p:nvPicPr>
          <p:cNvPr id="1026" name="Picture 2" descr="Camp Lakebottom Wiki:Camp Review | Camp Lakebottom Wiki | FANDOM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6913" y="2293823"/>
            <a:ext cx="1905000" cy="172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Business, function, gear, options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9262" y="2293823"/>
            <a:ext cx="1806374" cy="1806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26624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J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166</TotalTime>
  <Words>31</Words>
  <Application>Microsoft Office PowerPoint</Application>
  <PresentationFormat>Bredbild</PresentationFormat>
  <Paragraphs>20</Paragraphs>
  <Slides>4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4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4</vt:i4>
      </vt:variant>
    </vt:vector>
  </HeadingPairs>
  <TitlesOfParts>
    <vt:vector size="9" baseType="lpstr">
      <vt:lpstr>Arial</vt:lpstr>
      <vt:lpstr>Calibri</vt:lpstr>
      <vt:lpstr>Century Gothic</vt:lpstr>
      <vt:lpstr>Wingdings 3</vt:lpstr>
      <vt:lpstr>Jon</vt:lpstr>
      <vt:lpstr>Projekt Presentation</vt:lpstr>
      <vt:lpstr>Mål</vt:lpstr>
      <vt:lpstr>Metod</vt:lpstr>
      <vt:lpstr>Förbättringar</vt:lpstr>
    </vt:vector>
  </TitlesOfParts>
  <Company>Academedia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Marouan Akdim</dc:creator>
  <cp:lastModifiedBy>Marouan Akdim</cp:lastModifiedBy>
  <cp:revision>21</cp:revision>
  <dcterms:created xsi:type="dcterms:W3CDTF">2020-03-25T12:27:11Z</dcterms:created>
  <dcterms:modified xsi:type="dcterms:W3CDTF">2020-04-01T10:38:12Z</dcterms:modified>
</cp:coreProperties>
</file>