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Fjalla One"/>
      <p:regular r:id="rId21"/>
    </p:embeddedFont>
    <p:embeddedFont>
      <p:font typeface="Barlow Semi Condensed Medium"/>
      <p:regular r:id="rId22"/>
      <p:bold r:id="rId23"/>
      <p:italic r:id="rId24"/>
      <p:boldItalic r:id="rId25"/>
    </p:embeddedFont>
    <p:embeddedFont>
      <p:font typeface="Barlow Semi Condensed"/>
      <p:regular r:id="rId26"/>
      <p:bold r:id="rId27"/>
      <p:italic r:id="rId28"/>
      <p:boldItalic r:id="rId29"/>
    </p:embeddedFont>
    <p:embeddedFont>
      <p:font typeface="Barlow Semi Condensed Black"/>
      <p:bold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22" Type="http://schemas.openxmlformats.org/officeDocument/2006/relationships/font" Target="fonts/BarlowSemiCondensedMedium-regular.fntdata"/><Relationship Id="rId21" Type="http://schemas.openxmlformats.org/officeDocument/2006/relationships/font" Target="fonts/FjallaOne-regular.fntdata"/><Relationship Id="rId24" Type="http://schemas.openxmlformats.org/officeDocument/2006/relationships/font" Target="fonts/BarlowSemiCondensedMedium-italic.fntdata"/><Relationship Id="rId23" Type="http://schemas.openxmlformats.org/officeDocument/2006/relationships/font" Target="fonts/BarlowSemiCondensedMedium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BarlowSemiCondensed-regular.fntdata"/><Relationship Id="rId25" Type="http://schemas.openxmlformats.org/officeDocument/2006/relationships/font" Target="fonts/BarlowSemiCondensedMedium-boldItalic.fntdata"/><Relationship Id="rId28" Type="http://schemas.openxmlformats.org/officeDocument/2006/relationships/font" Target="fonts/BarlowSemiCondensed-italic.fntdata"/><Relationship Id="rId27" Type="http://schemas.openxmlformats.org/officeDocument/2006/relationships/font" Target="fonts/BarlowSemiCondensed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BarlowSemiCondensed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BarlowSemiCondensedBlack-boldItalic.fntdata"/><Relationship Id="rId30" Type="http://schemas.openxmlformats.org/officeDocument/2006/relationships/font" Target="fonts/BarlowSemiCondensedBlack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oboto-regular.fntdata"/><Relationship Id="rId16" Type="http://schemas.openxmlformats.org/officeDocument/2006/relationships/slide" Target="slides/slide12.xml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2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4" name="Google Shape;16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1" name="Shape 1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2" name="Google Shape;1972;g86fa6133bc_4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3" name="Google Shape;1973;g86fa6133bc_4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7" name="Shape 1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8" name="Google Shape;1978;g804e9800b4_0_8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9" name="Google Shape;1979;g804e9800b4_0_8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2" name="Shape 2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3" name="Google Shape;2013;g804e9800b4_0_1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4" name="Google Shape;2014;g804e9800b4_0_1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2" name="Shape 1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3" name="Google Shape;1883;g804e9800b4_0_1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4" name="Google Shape;1884;g804e9800b4_0_1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3" name="Shape 1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4" name="Google Shape;1924;g86fa6133bc_4_21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5" name="Google Shape;1925;g86fa6133bc_4_21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0" name="Shape 1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1" name="Google Shape;1931;g25154945baa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2" name="Google Shape;1932;g25154945baa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7" name="Shape 1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8" name="Google Shape;1938;g25154945ba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9" name="Google Shape;1939;g25154945ba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4" name="Shape 1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" name="Google Shape;1945;g25154945ba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6" name="Google Shape;1946;g25154945ba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1" name="Shape 1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2" name="Google Shape;1952;g25154945ba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3" name="Google Shape;1953;g25154945ba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8" name="Shape 1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9" name="Google Shape;1959;g25190fe133f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0" name="Google Shape;1960;g25190fe133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4" name="Shape 1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5" name="Google Shape;1965;g25190fe133f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6" name="Google Shape;1966;g25190fe133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Relationship Id="rId5" Type="http://schemas.openxmlformats.org/officeDocument/2006/relationships/hyperlink" Target="https://stories.freepik.com/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/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" name="Google Shape;9;p2"/>
          <p:cNvSpPr txBox="1"/>
          <p:nvPr>
            <p:ph idx="1" type="subTitle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oogle Shape;546;p11"/>
          <p:cNvGrpSpPr/>
          <p:nvPr/>
        </p:nvGrpSpPr>
        <p:grpSpPr>
          <a:xfrm rot="10800000">
            <a:off x="1954823" y="1124844"/>
            <a:ext cx="5234354" cy="3069144"/>
            <a:chOff x="1098425" y="237675"/>
            <a:chExt cx="5358675" cy="5174750"/>
          </a:xfrm>
        </p:grpSpPr>
        <p:sp>
          <p:nvSpPr>
            <p:cNvPr id="547" name="Google Shape;547;p11"/>
            <p:cNvSpPr/>
            <p:nvPr/>
          </p:nvSpPr>
          <p:spPr>
            <a:xfrm>
              <a:off x="1098425" y="237675"/>
              <a:ext cx="5358675" cy="5173850"/>
            </a:xfrm>
            <a:custGeom>
              <a:rect b="b" l="l" r="r" t="t"/>
              <a:pathLst>
                <a:path extrusionOk="0" h="206954" w="214347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11"/>
            <p:cNvSpPr/>
            <p:nvPr/>
          </p:nvSpPr>
          <p:spPr>
            <a:xfrm>
              <a:off x="1098425" y="237675"/>
              <a:ext cx="5358675" cy="5173850"/>
            </a:xfrm>
            <a:custGeom>
              <a:rect b="b" l="l" r="r" t="t"/>
              <a:pathLst>
                <a:path extrusionOk="0" h="206954" w="214347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11"/>
            <p:cNvSpPr/>
            <p:nvPr/>
          </p:nvSpPr>
          <p:spPr>
            <a:xfrm>
              <a:off x="1119425" y="238125"/>
              <a:ext cx="5331675" cy="5174300"/>
            </a:xfrm>
            <a:custGeom>
              <a:rect b="b" l="l" r="r" t="t"/>
              <a:pathLst>
                <a:path extrusionOk="0" h="206972" w="213267">
                  <a:moveTo>
                    <a:pt x="114278" y="0"/>
                  </a:moveTo>
                  <a:cubicBezTo>
                    <a:pt x="106004" y="0"/>
                    <a:pt x="97190" y="1739"/>
                    <a:pt x="87837" y="5636"/>
                  </a:cubicBezTo>
                  <a:cubicBezTo>
                    <a:pt x="66552" y="14570"/>
                    <a:pt x="49704" y="31717"/>
                    <a:pt x="36634" y="50724"/>
                  </a:cubicBezTo>
                  <a:cubicBezTo>
                    <a:pt x="16248" y="80223"/>
                    <a:pt x="3657" y="115058"/>
                    <a:pt x="420" y="150792"/>
                  </a:cubicBezTo>
                  <a:cubicBezTo>
                    <a:pt x="180" y="153610"/>
                    <a:pt x="0" y="156488"/>
                    <a:pt x="0" y="159366"/>
                  </a:cubicBezTo>
                  <a:cubicBezTo>
                    <a:pt x="0" y="171058"/>
                    <a:pt x="2578" y="182929"/>
                    <a:pt x="11632" y="189704"/>
                  </a:cubicBezTo>
                  <a:cubicBezTo>
                    <a:pt x="18287" y="194621"/>
                    <a:pt x="27041" y="195640"/>
                    <a:pt x="35315" y="196419"/>
                  </a:cubicBezTo>
                  <a:cubicBezTo>
                    <a:pt x="67631" y="199597"/>
                    <a:pt x="99948" y="202775"/>
                    <a:pt x="132265" y="205893"/>
                  </a:cubicBezTo>
                  <a:cubicBezTo>
                    <a:pt x="137601" y="206432"/>
                    <a:pt x="143057" y="206972"/>
                    <a:pt x="148393" y="206972"/>
                  </a:cubicBezTo>
                  <a:cubicBezTo>
                    <a:pt x="155648" y="206972"/>
                    <a:pt x="162723" y="206013"/>
                    <a:pt x="169258" y="203075"/>
                  </a:cubicBezTo>
                  <a:cubicBezTo>
                    <a:pt x="184907" y="196000"/>
                    <a:pt x="193241" y="179092"/>
                    <a:pt x="200376" y="163443"/>
                  </a:cubicBezTo>
                  <a:cubicBezTo>
                    <a:pt x="206611" y="149713"/>
                    <a:pt x="213027" y="135443"/>
                    <a:pt x="213266" y="120334"/>
                  </a:cubicBezTo>
                  <a:cubicBezTo>
                    <a:pt x="213266" y="120034"/>
                    <a:pt x="213266" y="119734"/>
                    <a:pt x="213266" y="119375"/>
                  </a:cubicBezTo>
                  <a:cubicBezTo>
                    <a:pt x="213266" y="104925"/>
                    <a:pt x="207690" y="90955"/>
                    <a:pt x="201035" y="78064"/>
                  </a:cubicBezTo>
                  <a:cubicBezTo>
                    <a:pt x="182569" y="42150"/>
                    <a:pt x="154809" y="0"/>
                    <a:pt x="114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0" name="Google Shape;550;p11"/>
          <p:cNvSpPr txBox="1"/>
          <p:nvPr>
            <p:ph idx="1" type="subTitle"/>
          </p:nvPr>
        </p:nvSpPr>
        <p:spPr>
          <a:xfrm>
            <a:off x="3227832" y="2816352"/>
            <a:ext cx="26793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551" name="Google Shape;551;p11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2" name="Google Shape;552;p11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3" name="Google Shape;553;p11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4" name="Google Shape;554;p11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55" name="Google Shape;555;p11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556" name="Google Shape;556;p11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11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11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11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11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11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2" name="Google Shape;562;p11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563" name="Google Shape;563;p11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11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11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11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7" name="Google Shape;567;p11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568" name="Google Shape;568;p11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11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11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11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2" name="Google Shape;572;p11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573" name="Google Shape;573;p11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11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11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11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11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11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9" name="Google Shape;579;p11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580" name="Google Shape;58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83" name="Google Shape;583;p11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4" name="Google Shape;584;p11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5" name="Google Shape;585;p11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86" name="Google Shape;586;p11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587" name="Google Shape;587;p11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11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11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11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11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11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3" name="Google Shape;593;p11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594" name="Google Shape;594;p11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11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11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11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8" name="Google Shape;598;p11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599" name="Google Shape;599;p11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11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11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11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3" name="Google Shape;603;p11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11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11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11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11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11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9" name="Google Shape;609;p11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610" name="Google Shape;61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3" name="Google Shape;613;p11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614" name="Google Shape;614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7" name="Google Shape;617;p11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618" name="Google Shape;618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1" name="Google Shape;621;p11"/>
          <p:cNvSpPr txBox="1"/>
          <p:nvPr>
            <p:ph hasCustomPrompt="1" type="title"/>
          </p:nvPr>
        </p:nvSpPr>
        <p:spPr>
          <a:xfrm>
            <a:off x="2624328" y="2057400"/>
            <a:ext cx="3904500" cy="78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/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25" name="Google Shape;625;p13"/>
          <p:cNvSpPr txBox="1"/>
          <p:nvPr>
            <p:ph idx="1" type="subTitle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26" name="Google Shape;626;p13"/>
          <p:cNvSpPr txBox="1"/>
          <p:nvPr>
            <p:ph idx="2" type="subTitle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27" name="Google Shape;627;p13"/>
          <p:cNvSpPr txBox="1"/>
          <p:nvPr>
            <p:ph idx="3" type="subTitle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28" name="Google Shape;628;p13"/>
          <p:cNvSpPr txBox="1"/>
          <p:nvPr>
            <p:ph idx="4" type="subTitle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29" name="Google Shape;629;p13"/>
          <p:cNvSpPr txBox="1"/>
          <p:nvPr>
            <p:ph idx="5" type="subTitle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30" name="Google Shape;630;p13"/>
          <p:cNvSpPr txBox="1"/>
          <p:nvPr>
            <p:ph idx="6" type="subTitle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31" name="Google Shape;631;p13"/>
          <p:cNvSpPr txBox="1"/>
          <p:nvPr>
            <p:ph idx="7" type="subTitle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32" name="Google Shape;632;p13"/>
          <p:cNvSpPr txBox="1"/>
          <p:nvPr>
            <p:ph idx="8" type="subTitle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33" name="Google Shape;633;p13"/>
          <p:cNvSpPr txBox="1"/>
          <p:nvPr>
            <p:ph hasCustomPrompt="1" idx="9" type="title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/>
          <p:nvPr>
            <p:ph hasCustomPrompt="1" idx="13" type="title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/>
          <p:nvPr>
            <p:ph hasCustomPrompt="1" idx="14" type="title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/>
          <p:nvPr>
            <p:ph hasCustomPrompt="1" idx="15" type="title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">
  <p:cSld name="CUSTOM_1"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4"/>
          <p:cNvSpPr txBox="1"/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9" name="Google Shape;639;p14"/>
          <p:cNvSpPr txBox="1"/>
          <p:nvPr>
            <p:ph idx="1" type="subTitle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40" name="Google Shape;640;p14"/>
          <p:cNvSpPr txBox="1"/>
          <p:nvPr>
            <p:ph idx="2" type="subTitle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41" name="Google Shape;641;p14"/>
          <p:cNvSpPr txBox="1"/>
          <p:nvPr>
            <p:ph idx="3" type="subTitle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42" name="Google Shape;642;p14"/>
          <p:cNvSpPr txBox="1"/>
          <p:nvPr>
            <p:ph idx="4" type="subTitle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43" name="Google Shape;643;p14"/>
          <p:cNvSpPr txBox="1"/>
          <p:nvPr>
            <p:ph idx="5" type="subTitle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44" name="Google Shape;644;p14"/>
          <p:cNvSpPr txBox="1"/>
          <p:nvPr>
            <p:ph idx="6" type="subTitle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645" name="Google Shape;645;p14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646" name="Google Shape;646;p14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7" name="Google Shape;647;p14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648" name="Google Shape;648;p14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649" name="Google Shape;649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0" name="Google Shape;650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1" name="Google Shape;651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" name="Google Shape;652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3" name="Google Shape;653;p14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654" name="Google Shape;654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5" name="Google Shape;655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6" name="Google Shape;656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7" name="Google Shape;657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8" name="Google Shape;658;p14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659" name="Google Shape;659;p1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0" name="Google Shape;660;p1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1" name="Google Shape;661;p1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2" name="Google Shape;662;p1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" name="Google Shape;663;p1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" name="Google Shape;664;p1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 of text">
  <p:cSld name="CUSTOM_2"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5"/>
          <p:cNvSpPr txBox="1"/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7" name="Google Shape;667;p15"/>
          <p:cNvSpPr txBox="1"/>
          <p:nvPr>
            <p:ph idx="1" type="subTitle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68" name="Google Shape;668;p15"/>
          <p:cNvSpPr txBox="1"/>
          <p:nvPr>
            <p:ph idx="2" type="subTitle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69" name="Google Shape;669;p15"/>
          <p:cNvSpPr txBox="1"/>
          <p:nvPr>
            <p:ph idx="3" type="subTitle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70" name="Google Shape;670;p15"/>
          <p:cNvSpPr txBox="1"/>
          <p:nvPr>
            <p:ph idx="4" type="subTitle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71" name="Google Shape;671;p15"/>
          <p:cNvSpPr txBox="1"/>
          <p:nvPr>
            <p:ph idx="5" type="subTitle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72" name="Google Shape;672;p15"/>
          <p:cNvSpPr txBox="1"/>
          <p:nvPr>
            <p:ph idx="6" type="subTitle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73" name="Google Shape;673;p15"/>
          <p:cNvSpPr txBox="1"/>
          <p:nvPr>
            <p:ph idx="7" type="subTitle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74" name="Google Shape;674;p15"/>
          <p:cNvSpPr txBox="1"/>
          <p:nvPr>
            <p:ph idx="8" type="subTitle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675" name="Google Shape;675;p15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6" name="Google Shape;676;p15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7" name="Google Shape;677;p15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78" name="Google Shape;678;p15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679" name="Google Shape;679;p1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3" name="Google Shape;683;p15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684" name="Google Shape;684;p1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1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1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1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1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1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0" name="Google Shape;690;p15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691" name="Google Shape;691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94" name="Google Shape;694;p15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95" name="Google Shape;695;p15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696" name="Google Shape;696;p1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2" name="Google Shape;702;p15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703" name="Google Shape;703;p1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7" name="Google Shape;707;p15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708" name="Google Shape;708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2">
  <p:cSld name="CUSTOM_7"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2" name="Google Shape;712;p16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3" name="Google Shape;713;p16"/>
          <p:cNvSpPr txBox="1"/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714" name="Google Shape;714;p16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15" name="Google Shape;715;p16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716" name="Google Shape;716;p1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1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1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1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0" name="Google Shape;720;p16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721" name="Google Shape;721;p1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1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1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1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1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1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727" name="Google Shape;727;p16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8" name="Google Shape;728;p16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29" name="Google Shape;729;p16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730" name="Google Shape;730;p16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16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16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6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16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16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6" name="Google Shape;736;p16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737" name="Google Shape;737;p1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1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1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1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1" name="Google Shape;741;p16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742" name="Google Shape;742;p16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16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16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16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6" name="Google Shape;746;p16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747" name="Google Shape;747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0" name="Google Shape;750;p16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751" name="Google Shape;751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4" name="Google Shape;754;p16"/>
          <p:cNvSpPr txBox="1"/>
          <p:nvPr>
            <p:ph idx="1" type="subTitle"/>
          </p:nvPr>
        </p:nvSpPr>
        <p:spPr>
          <a:xfrm>
            <a:off x="6217920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55" name="Google Shape;755;p16"/>
          <p:cNvSpPr txBox="1"/>
          <p:nvPr>
            <p:ph idx="2" type="subTitle"/>
          </p:nvPr>
        </p:nvSpPr>
        <p:spPr>
          <a:xfrm>
            <a:off x="3749040" y="1252728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56" name="Google Shape;756;p16"/>
          <p:cNvSpPr txBox="1"/>
          <p:nvPr>
            <p:ph idx="3" type="subTitle"/>
          </p:nvPr>
        </p:nvSpPr>
        <p:spPr>
          <a:xfrm>
            <a:off x="1289304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57" name="Google Shape;757;p16"/>
          <p:cNvSpPr txBox="1"/>
          <p:nvPr>
            <p:ph idx="4" type="subTitle"/>
          </p:nvPr>
        </p:nvSpPr>
        <p:spPr>
          <a:xfrm>
            <a:off x="6217920" y="2139696"/>
            <a:ext cx="1636800" cy="8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58" name="Google Shape;758;p16"/>
          <p:cNvSpPr txBox="1"/>
          <p:nvPr>
            <p:ph idx="5" type="subTitle"/>
          </p:nvPr>
        </p:nvSpPr>
        <p:spPr>
          <a:xfrm>
            <a:off x="3749040" y="1581912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59" name="Google Shape;759;p16"/>
          <p:cNvSpPr txBox="1"/>
          <p:nvPr>
            <p:ph idx="6" type="subTitle"/>
          </p:nvPr>
        </p:nvSpPr>
        <p:spPr>
          <a:xfrm>
            <a:off x="1289304" y="2139696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columns of text">
  <p:cSld name="CUSTOM_8"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17"/>
          <p:cNvSpPr txBox="1"/>
          <p:nvPr>
            <p:ph type="title"/>
          </p:nvPr>
        </p:nvSpPr>
        <p:spPr>
          <a:xfrm>
            <a:off x="3090672" y="338328"/>
            <a:ext cx="29628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62" name="Google Shape;762;p17"/>
          <p:cNvSpPr txBox="1"/>
          <p:nvPr>
            <p:ph idx="1" type="subTitle"/>
          </p:nvPr>
        </p:nvSpPr>
        <p:spPr>
          <a:xfrm>
            <a:off x="152242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3" name="Google Shape;763;p17"/>
          <p:cNvSpPr txBox="1"/>
          <p:nvPr>
            <p:ph idx="2" type="subTitle"/>
          </p:nvPr>
        </p:nvSpPr>
        <p:spPr>
          <a:xfrm>
            <a:off x="152242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64" name="Google Shape;764;p17"/>
          <p:cNvSpPr txBox="1"/>
          <p:nvPr>
            <p:ph idx="3" type="subTitle"/>
          </p:nvPr>
        </p:nvSpPr>
        <p:spPr>
          <a:xfrm>
            <a:off x="3689552" y="1588336"/>
            <a:ext cx="17649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5" name="Google Shape;765;p17"/>
          <p:cNvSpPr txBox="1"/>
          <p:nvPr>
            <p:ph idx="4" type="subTitle"/>
          </p:nvPr>
        </p:nvSpPr>
        <p:spPr>
          <a:xfrm>
            <a:off x="3689552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66" name="Google Shape;766;p17"/>
          <p:cNvSpPr txBox="1"/>
          <p:nvPr>
            <p:ph idx="5" type="subTitle"/>
          </p:nvPr>
        </p:nvSpPr>
        <p:spPr>
          <a:xfrm>
            <a:off x="585667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7" name="Google Shape;767;p17"/>
          <p:cNvSpPr txBox="1"/>
          <p:nvPr>
            <p:ph idx="6" type="subTitle"/>
          </p:nvPr>
        </p:nvSpPr>
        <p:spPr>
          <a:xfrm>
            <a:off x="585667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68" name="Google Shape;768;p17"/>
          <p:cNvSpPr txBox="1"/>
          <p:nvPr>
            <p:ph idx="7" type="subTitle"/>
          </p:nvPr>
        </p:nvSpPr>
        <p:spPr>
          <a:xfrm>
            <a:off x="152242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9" name="Google Shape;769;p17"/>
          <p:cNvSpPr txBox="1"/>
          <p:nvPr>
            <p:ph idx="8" type="subTitle"/>
          </p:nvPr>
        </p:nvSpPr>
        <p:spPr>
          <a:xfrm>
            <a:off x="152242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70" name="Google Shape;770;p17"/>
          <p:cNvSpPr txBox="1"/>
          <p:nvPr>
            <p:ph idx="9" type="subTitle"/>
          </p:nvPr>
        </p:nvSpPr>
        <p:spPr>
          <a:xfrm>
            <a:off x="3597450" y="3215961"/>
            <a:ext cx="1949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71" name="Google Shape;771;p17"/>
          <p:cNvSpPr txBox="1"/>
          <p:nvPr>
            <p:ph idx="13" type="subTitle"/>
          </p:nvPr>
        </p:nvSpPr>
        <p:spPr>
          <a:xfrm>
            <a:off x="3597500" y="3556017"/>
            <a:ext cx="19491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72" name="Google Shape;772;p17"/>
          <p:cNvSpPr txBox="1"/>
          <p:nvPr>
            <p:ph idx="14" type="subTitle"/>
          </p:nvPr>
        </p:nvSpPr>
        <p:spPr>
          <a:xfrm>
            <a:off x="585667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73" name="Google Shape;773;p17"/>
          <p:cNvSpPr txBox="1"/>
          <p:nvPr>
            <p:ph idx="15" type="subTitle"/>
          </p:nvPr>
        </p:nvSpPr>
        <p:spPr>
          <a:xfrm>
            <a:off x="585667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774" name="Google Shape;774;p17"/>
          <p:cNvCxnSpPr/>
          <p:nvPr/>
        </p:nvCxnSpPr>
        <p:spPr>
          <a:xfrm>
            <a:off x="2904283" y="4513075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5" name="Google Shape;775;p17"/>
          <p:cNvCxnSpPr/>
          <p:nvPr/>
        </p:nvCxnSpPr>
        <p:spPr>
          <a:xfrm flipH="1" rot="10800000">
            <a:off x="1562083" y="4492325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6" name="Google Shape;776;p17"/>
          <p:cNvCxnSpPr/>
          <p:nvPr/>
        </p:nvCxnSpPr>
        <p:spPr>
          <a:xfrm>
            <a:off x="259558" y="4408000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7" name="Google Shape;777;p17"/>
          <p:cNvCxnSpPr/>
          <p:nvPr/>
        </p:nvCxnSpPr>
        <p:spPr>
          <a:xfrm>
            <a:off x="-6867" y="399355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78" name="Google Shape;778;p17"/>
          <p:cNvGrpSpPr/>
          <p:nvPr/>
        </p:nvGrpSpPr>
        <p:grpSpPr>
          <a:xfrm flipH="1">
            <a:off x="1278333" y="4513075"/>
            <a:ext cx="581800" cy="582350"/>
            <a:chOff x="8064275" y="887850"/>
            <a:chExt cx="581800" cy="582350"/>
          </a:xfrm>
        </p:grpSpPr>
        <p:sp>
          <p:nvSpPr>
            <p:cNvPr id="779" name="Google Shape;779;p1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1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1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1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1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1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5" name="Google Shape;785;p17"/>
          <p:cNvGrpSpPr/>
          <p:nvPr/>
        </p:nvGrpSpPr>
        <p:grpSpPr>
          <a:xfrm flipH="1">
            <a:off x="2747608" y="4340463"/>
            <a:ext cx="292025" cy="292575"/>
            <a:chOff x="7353050" y="316275"/>
            <a:chExt cx="292025" cy="292575"/>
          </a:xfrm>
        </p:grpSpPr>
        <p:sp>
          <p:nvSpPr>
            <p:cNvPr id="786" name="Google Shape;786;p1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1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1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1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0" name="Google Shape;790;p17"/>
          <p:cNvGrpSpPr/>
          <p:nvPr/>
        </p:nvGrpSpPr>
        <p:grpSpPr>
          <a:xfrm flipH="1">
            <a:off x="171308" y="4315025"/>
            <a:ext cx="175000" cy="175000"/>
            <a:chOff x="8792300" y="321275"/>
            <a:chExt cx="175000" cy="175000"/>
          </a:xfrm>
        </p:grpSpPr>
        <p:sp>
          <p:nvSpPr>
            <p:cNvPr id="791" name="Google Shape;791;p1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1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1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1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5" name="Google Shape;795;p17"/>
          <p:cNvGrpSpPr/>
          <p:nvPr/>
        </p:nvGrpSpPr>
        <p:grpSpPr>
          <a:xfrm>
            <a:off x="3873197" y="4657550"/>
            <a:ext cx="293111" cy="293388"/>
            <a:chOff x="3164039" y="430875"/>
            <a:chExt cx="293111" cy="293388"/>
          </a:xfrm>
        </p:grpSpPr>
        <p:sp>
          <p:nvSpPr>
            <p:cNvPr id="796" name="Google Shape;796;p1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1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1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1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1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1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2" name="Google Shape;802;p17"/>
          <p:cNvGrpSpPr/>
          <p:nvPr/>
        </p:nvGrpSpPr>
        <p:grpSpPr>
          <a:xfrm flipH="1">
            <a:off x="242270" y="4142425"/>
            <a:ext cx="175013" cy="27000"/>
            <a:chOff x="5662375" y="212375"/>
            <a:chExt cx="175013" cy="27000"/>
          </a:xfrm>
        </p:grpSpPr>
        <p:sp>
          <p:nvSpPr>
            <p:cNvPr id="803" name="Google Shape;80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06" name="Google Shape;806;p17"/>
          <p:cNvCxnSpPr/>
          <p:nvPr/>
        </p:nvCxnSpPr>
        <p:spPr>
          <a:xfrm rot="10800000">
            <a:off x="5995050" y="226600"/>
            <a:ext cx="1504500" cy="224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7" name="Google Shape;807;p17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8" name="Google Shape;808;p17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09" name="Google Shape;809;p17"/>
          <p:cNvGrpSpPr/>
          <p:nvPr/>
        </p:nvGrpSpPr>
        <p:grpSpPr>
          <a:xfrm>
            <a:off x="8064275" y="1040250"/>
            <a:ext cx="581800" cy="582350"/>
            <a:chOff x="8064275" y="887850"/>
            <a:chExt cx="581800" cy="582350"/>
          </a:xfrm>
        </p:grpSpPr>
        <p:sp>
          <p:nvSpPr>
            <p:cNvPr id="810" name="Google Shape;810;p1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1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1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1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1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1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6" name="Google Shape;816;p17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817" name="Google Shape;817;p1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1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1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1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1" name="Google Shape;821;p17"/>
          <p:cNvGrpSpPr/>
          <p:nvPr/>
        </p:nvGrpSpPr>
        <p:grpSpPr>
          <a:xfrm>
            <a:off x="8792300" y="321275"/>
            <a:ext cx="175000" cy="175000"/>
            <a:chOff x="8792300" y="321275"/>
            <a:chExt cx="175000" cy="175000"/>
          </a:xfrm>
        </p:grpSpPr>
        <p:sp>
          <p:nvSpPr>
            <p:cNvPr id="822" name="Google Shape;822;p1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1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1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1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6" name="Google Shape;826;p17"/>
          <p:cNvSpPr/>
          <p:nvPr/>
        </p:nvSpPr>
        <p:spPr>
          <a:xfrm>
            <a:off x="5829305" y="68707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7" name="Google Shape;827;p17"/>
          <p:cNvSpPr/>
          <p:nvPr/>
        </p:nvSpPr>
        <p:spPr>
          <a:xfrm>
            <a:off x="5827050" y="66175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p17"/>
          <p:cNvSpPr/>
          <p:nvPr/>
        </p:nvSpPr>
        <p:spPr>
          <a:xfrm>
            <a:off x="5865794" y="10520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p17"/>
          <p:cNvSpPr/>
          <p:nvPr/>
        </p:nvSpPr>
        <p:spPr>
          <a:xfrm>
            <a:off x="5863552" y="102677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p17"/>
          <p:cNvSpPr/>
          <p:nvPr/>
        </p:nvSpPr>
        <p:spPr>
          <a:xfrm>
            <a:off x="5905382" y="144784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17"/>
          <p:cNvSpPr/>
          <p:nvPr/>
        </p:nvSpPr>
        <p:spPr>
          <a:xfrm>
            <a:off x="5903140" y="142542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2" name="Google Shape;832;p17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833" name="Google Shape;83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6" name="Google Shape;836;p17"/>
          <p:cNvGrpSpPr/>
          <p:nvPr/>
        </p:nvGrpSpPr>
        <p:grpSpPr>
          <a:xfrm>
            <a:off x="8678350" y="1658000"/>
            <a:ext cx="175013" cy="27000"/>
            <a:chOff x="5662375" y="212375"/>
            <a:chExt cx="175013" cy="27000"/>
          </a:xfrm>
        </p:grpSpPr>
        <p:sp>
          <p:nvSpPr>
            <p:cNvPr id="837" name="Google Shape;837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CUSTOM_10"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18"/>
          <p:cNvSpPr txBox="1"/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42" name="Google Shape;842;p18"/>
          <p:cNvSpPr txBox="1"/>
          <p:nvPr>
            <p:ph idx="1" type="subTitle"/>
          </p:nvPr>
        </p:nvSpPr>
        <p:spPr>
          <a:xfrm>
            <a:off x="4690875" y="1491351"/>
            <a:ext cx="3557100" cy="26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843" name="Google Shape;843;p18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4" name="Google Shape;844;p18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5" name="Google Shape;845;p18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46" name="Google Shape;846;p18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847" name="Google Shape;847;p1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1" name="Google Shape;851;p18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852" name="Google Shape;852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8" name="Google Shape;858;p18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859" name="Google Shape;859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62" name="Google Shape;862;p18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63" name="Google Shape;863;p18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864" name="Google Shape;864;p18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18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18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18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18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18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0" name="Google Shape;870;p18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871" name="Google Shape;871;p1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1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1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1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5" name="Google Shape;875;p18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876" name="Google Shape;876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79" name="Google Shape;879;p18"/>
          <p:cNvCxnSpPr/>
          <p:nvPr/>
        </p:nvCxnSpPr>
        <p:spPr>
          <a:xfrm flipH="1">
            <a:off x="5101704" y="4513075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0" name="Google Shape;880;p18"/>
          <p:cNvCxnSpPr/>
          <p:nvPr/>
        </p:nvCxnSpPr>
        <p:spPr>
          <a:xfrm rot="10800000">
            <a:off x="6234804" y="4492325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1" name="Google Shape;881;p18"/>
          <p:cNvCxnSpPr/>
          <p:nvPr/>
        </p:nvCxnSpPr>
        <p:spPr>
          <a:xfrm flipH="1">
            <a:off x="7547529" y="4408000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2" name="Google Shape;882;p18"/>
          <p:cNvCxnSpPr/>
          <p:nvPr/>
        </p:nvCxnSpPr>
        <p:spPr>
          <a:xfrm flipH="1">
            <a:off x="8872054" y="399355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83" name="Google Shape;883;p18"/>
          <p:cNvGrpSpPr/>
          <p:nvPr/>
        </p:nvGrpSpPr>
        <p:grpSpPr>
          <a:xfrm>
            <a:off x="7278954" y="4513075"/>
            <a:ext cx="581800" cy="582350"/>
            <a:chOff x="8064275" y="887850"/>
            <a:chExt cx="581800" cy="582350"/>
          </a:xfrm>
        </p:grpSpPr>
        <p:sp>
          <p:nvSpPr>
            <p:cNvPr id="884" name="Google Shape;884;p18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18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18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18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18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18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0" name="Google Shape;890;p18"/>
          <p:cNvGrpSpPr/>
          <p:nvPr/>
        </p:nvGrpSpPr>
        <p:grpSpPr>
          <a:xfrm>
            <a:off x="6099454" y="4340463"/>
            <a:ext cx="292025" cy="292575"/>
            <a:chOff x="7353050" y="316275"/>
            <a:chExt cx="292025" cy="292575"/>
          </a:xfrm>
        </p:grpSpPr>
        <p:sp>
          <p:nvSpPr>
            <p:cNvPr id="891" name="Google Shape;891;p1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1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1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1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5" name="Google Shape;895;p18"/>
          <p:cNvGrpSpPr/>
          <p:nvPr/>
        </p:nvGrpSpPr>
        <p:grpSpPr>
          <a:xfrm>
            <a:off x="8792779" y="4315025"/>
            <a:ext cx="175000" cy="175000"/>
            <a:chOff x="8792300" y="321275"/>
            <a:chExt cx="175000" cy="175000"/>
          </a:xfrm>
        </p:grpSpPr>
        <p:sp>
          <p:nvSpPr>
            <p:cNvPr id="896" name="Google Shape;896;p18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18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18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18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0" name="Google Shape;900;p18"/>
          <p:cNvGrpSpPr/>
          <p:nvPr/>
        </p:nvGrpSpPr>
        <p:grpSpPr>
          <a:xfrm flipH="1">
            <a:off x="4972779" y="4657550"/>
            <a:ext cx="293111" cy="293388"/>
            <a:chOff x="3164039" y="430875"/>
            <a:chExt cx="293111" cy="293388"/>
          </a:xfrm>
        </p:grpSpPr>
        <p:sp>
          <p:nvSpPr>
            <p:cNvPr id="901" name="Google Shape;901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7" name="Google Shape;907;p18"/>
          <p:cNvGrpSpPr/>
          <p:nvPr/>
        </p:nvGrpSpPr>
        <p:grpSpPr>
          <a:xfrm>
            <a:off x="8721804" y="4142425"/>
            <a:ext cx="175013" cy="27000"/>
            <a:chOff x="5662375" y="212375"/>
            <a:chExt cx="175013" cy="27000"/>
          </a:xfrm>
        </p:grpSpPr>
        <p:sp>
          <p:nvSpPr>
            <p:cNvPr id="908" name="Google Shape;908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9"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19"/>
          <p:cNvSpPr txBox="1"/>
          <p:nvPr>
            <p:ph type="title"/>
          </p:nvPr>
        </p:nvSpPr>
        <p:spPr>
          <a:xfrm>
            <a:off x="2105425" y="384048"/>
            <a:ext cx="4937700" cy="10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/>
        </p:txBody>
      </p:sp>
      <p:sp>
        <p:nvSpPr>
          <p:cNvPr id="913" name="Google Shape;913;p19"/>
          <p:cNvSpPr txBox="1"/>
          <p:nvPr>
            <p:ph idx="1" type="subTitle"/>
          </p:nvPr>
        </p:nvSpPr>
        <p:spPr>
          <a:xfrm>
            <a:off x="3017520" y="1709928"/>
            <a:ext cx="3099900" cy="14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14" name="Google Shape;914;p19"/>
          <p:cNvSpPr txBox="1"/>
          <p:nvPr/>
        </p:nvSpPr>
        <p:spPr>
          <a:xfrm>
            <a:off x="2489375" y="3664200"/>
            <a:ext cx="4161600" cy="7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CREDITS: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This presentation template was created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including icons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infographics &amp; images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and illustrations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Stories</a:t>
            </a:r>
            <a:endParaRPr>
              <a:solidFill>
                <a:schemeClr val="dk2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cxnSp>
        <p:nvCxnSpPr>
          <p:cNvPr id="915" name="Google Shape;915;p19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6" name="Google Shape;916;p19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7" name="Google Shape;917;p19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8" name="Google Shape;918;p19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19" name="Google Shape;919;p19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20" name="Google Shape;920;p1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6" name="Google Shape;926;p19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927" name="Google Shape;927;p1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1" name="Google Shape;931;p19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932" name="Google Shape;932;p1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6" name="Google Shape;936;p19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937" name="Google Shape;937;p19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19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19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19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19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19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3" name="Google Shape;943;p19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944" name="Google Shape;94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947" name="Google Shape;947;p19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8" name="Google Shape;948;p19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9" name="Google Shape;949;p19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50" name="Google Shape;950;p19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951" name="Google Shape;951;p1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7" name="Google Shape;957;p19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958" name="Google Shape;958;p1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2" name="Google Shape;962;p19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963" name="Google Shape;963;p1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1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1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7" name="Google Shape;967;p19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8" name="Google Shape;968;p19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9" name="Google Shape;969;p19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0" name="Google Shape;970;p19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1" name="Google Shape;971;p19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2" name="Google Shape;972;p19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73" name="Google Shape;973;p19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974" name="Google Shape;97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7" name="Google Shape;977;p19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978" name="Google Shape;978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1" name="Google Shape;981;p19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982" name="Google Shape;982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ighlighted numbers">
  <p:cSld name="CUSTOM_11"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20"/>
          <p:cNvSpPr txBox="1"/>
          <p:nvPr>
            <p:ph hasCustomPrompt="1" type="title"/>
          </p:nvPr>
        </p:nvSpPr>
        <p:spPr>
          <a:xfrm>
            <a:off x="2825496" y="704088"/>
            <a:ext cx="34839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7" name="Google Shape;987;p20"/>
          <p:cNvSpPr txBox="1"/>
          <p:nvPr>
            <p:ph idx="1" type="subTitle"/>
          </p:nvPr>
        </p:nvSpPr>
        <p:spPr>
          <a:xfrm>
            <a:off x="2825496" y="1225296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88" name="Google Shape;988;p20"/>
          <p:cNvSpPr txBox="1"/>
          <p:nvPr>
            <p:ph hasCustomPrompt="1" idx="2" type="title"/>
          </p:nvPr>
        </p:nvSpPr>
        <p:spPr>
          <a:xfrm>
            <a:off x="2825496" y="2185416"/>
            <a:ext cx="34839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9" name="Google Shape;989;p20"/>
          <p:cNvSpPr txBox="1"/>
          <p:nvPr>
            <p:ph idx="3" type="subTitle"/>
          </p:nvPr>
        </p:nvSpPr>
        <p:spPr>
          <a:xfrm>
            <a:off x="2825496" y="2697480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90" name="Google Shape;990;p20"/>
          <p:cNvSpPr txBox="1"/>
          <p:nvPr>
            <p:ph hasCustomPrompt="1" idx="4" type="title"/>
          </p:nvPr>
        </p:nvSpPr>
        <p:spPr>
          <a:xfrm>
            <a:off x="2825496" y="3648456"/>
            <a:ext cx="34839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91" name="Google Shape;991;p20"/>
          <p:cNvSpPr txBox="1"/>
          <p:nvPr>
            <p:ph idx="5" type="subTitle"/>
          </p:nvPr>
        </p:nvSpPr>
        <p:spPr>
          <a:xfrm>
            <a:off x="2834640" y="4169664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992" name="Google Shape;992;p20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3" name="Google Shape;993;p20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4" name="Google Shape;994;p20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5" name="Google Shape;995;p20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96" name="Google Shape;996;p20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97" name="Google Shape;997;p2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2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2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2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2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2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3" name="Google Shape;1003;p20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004" name="Google Shape;1004;p2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2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2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2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8" name="Google Shape;1008;p20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009" name="Google Shape;1009;p2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2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2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2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3" name="Google Shape;1013;p20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014" name="Google Shape;1014;p2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2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2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2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2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2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0" name="Google Shape;1020;p20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021" name="Google Shape;102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024" name="Google Shape;1024;p20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5" name="Google Shape;1025;p20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6" name="Google Shape;1026;p20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27" name="Google Shape;1027;p20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028" name="Google Shape;1028;p2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2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2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2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2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2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4" name="Google Shape;1034;p20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035" name="Google Shape;1035;p2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2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2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2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9" name="Google Shape;1039;p20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040" name="Google Shape;1040;p2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2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2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2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4" name="Google Shape;1044;p20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5" name="Google Shape;1045;p20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6" name="Google Shape;1046;p20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7" name="Google Shape;1047;p20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8" name="Google Shape;1048;p20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9" name="Google Shape;1049;p20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50" name="Google Shape;1050;p20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051" name="Google Shape;105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4" name="Google Shape;1054;p20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055" name="Google Shape;1055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8" name="Google Shape;1058;p20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059" name="Google Shape;1059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45" name="Google Shape;45;p3"/>
            <p:cNvSpPr/>
            <p:nvPr/>
          </p:nvSpPr>
          <p:spPr>
            <a:xfrm>
              <a:off x="399425" y="238325"/>
              <a:ext cx="6810025" cy="5186100"/>
            </a:xfrm>
            <a:custGeom>
              <a:rect b="b" l="l" r="r" t="t"/>
              <a:pathLst>
                <a:path extrusionOk="0" h="207444" w="272401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1875" y="238125"/>
              <a:ext cx="6575225" cy="5187000"/>
            </a:xfrm>
            <a:custGeom>
              <a:rect b="b" l="l" r="r" t="t"/>
              <a:pathLst>
                <a:path extrusionOk="0" h="207480" w="263009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8" name="Google Shape;48;p3"/>
          <p:cNvSpPr txBox="1"/>
          <p:nvPr>
            <p:ph hasCustomPrompt="1" idx="2" type="title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/>
          <p:nvPr>
            <p:ph idx="1" type="subTitle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50" name="Google Shape;50;p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03" name="Google Shape;103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3">
  <p:cSld name="CUSTOM_13"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21"/>
          <p:cNvSpPr txBox="1"/>
          <p:nvPr>
            <p:ph type="title"/>
          </p:nvPr>
        </p:nvSpPr>
        <p:spPr>
          <a:xfrm>
            <a:off x="2962656" y="338328"/>
            <a:ext cx="321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grpSp>
        <p:nvGrpSpPr>
          <p:cNvPr id="1064" name="Google Shape;1064;p21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065" name="Google Shape;1065;p21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6" name="Google Shape;1066;p21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067" name="Google Shape;1067;p21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068" name="Google Shape;1068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9" name="Google Shape;1069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0" name="Google Shape;1070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1" name="Google Shape;1071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72" name="Google Shape;1072;p21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073" name="Google Shape;1073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4" name="Google Shape;1074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5" name="Google Shape;1075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6" name="Google Shape;1076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77" name="Google Shape;1077;p21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078" name="Google Shape;1078;p2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9" name="Google Shape;1079;p2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0" name="Google Shape;1080;p2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1" name="Google Shape;1081;p2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2" name="Google Shape;1082;p2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3" name="Google Shape;1083;p2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84" name="Google Shape;1084;p21"/>
          <p:cNvSpPr txBox="1"/>
          <p:nvPr>
            <p:ph idx="1" type="subTitle"/>
          </p:nvPr>
        </p:nvSpPr>
        <p:spPr>
          <a:xfrm>
            <a:off x="1408175" y="1035279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085" name="Google Shape;1085;p21"/>
          <p:cNvSpPr txBox="1"/>
          <p:nvPr>
            <p:ph idx="2" type="subTitle"/>
          </p:nvPr>
        </p:nvSpPr>
        <p:spPr>
          <a:xfrm>
            <a:off x="1408175" y="1336956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086" name="Google Shape;1086;p21"/>
          <p:cNvSpPr txBox="1"/>
          <p:nvPr>
            <p:ph idx="3" type="subTitle"/>
          </p:nvPr>
        </p:nvSpPr>
        <p:spPr>
          <a:xfrm>
            <a:off x="1408175" y="2309476"/>
            <a:ext cx="21840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087" name="Google Shape;1087;p21"/>
          <p:cNvSpPr txBox="1"/>
          <p:nvPr>
            <p:ph idx="4" type="subTitle"/>
          </p:nvPr>
        </p:nvSpPr>
        <p:spPr>
          <a:xfrm>
            <a:off x="1408175" y="2609979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088" name="Google Shape;1088;p21"/>
          <p:cNvSpPr txBox="1"/>
          <p:nvPr>
            <p:ph idx="5" type="subTitle"/>
          </p:nvPr>
        </p:nvSpPr>
        <p:spPr>
          <a:xfrm>
            <a:off x="1408175" y="3587645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089" name="Google Shape;1089;p21"/>
          <p:cNvSpPr txBox="1"/>
          <p:nvPr>
            <p:ph idx="6" type="subTitle"/>
          </p:nvPr>
        </p:nvSpPr>
        <p:spPr>
          <a:xfrm>
            <a:off x="1408175" y="3889317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4">
  <p:cSld name="CUSTOM_14">
    <p:spTree>
      <p:nvGrpSpPr>
        <p:cNvPr id="1090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1" name="Google Shape;1091;p22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2" name="Google Shape;1092;p22"/>
          <p:cNvSpPr txBox="1"/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093" name="Google Shape;1093;p22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94" name="Google Shape;1094;p22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095" name="Google Shape;1095;p2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2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2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2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9" name="Google Shape;1099;p22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00" name="Google Shape;1100;p22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22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22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22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22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22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06" name="Google Shape;1106;p22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7" name="Google Shape;1107;p22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08" name="Google Shape;1108;p22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09" name="Google Shape;1109;p22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22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22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22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22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22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5" name="Google Shape;1115;p22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16" name="Google Shape;1116;p2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2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2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2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0" name="Google Shape;1120;p22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21" name="Google Shape;1121;p22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22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22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22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5" name="Google Shape;1125;p2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26" name="Google Shape;1126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9" name="Google Shape;1129;p22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30" name="Google Shape;1130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3" name="Google Shape;1133;p22"/>
          <p:cNvSpPr txBox="1"/>
          <p:nvPr>
            <p:ph idx="1" type="subTitle"/>
          </p:nvPr>
        </p:nvSpPr>
        <p:spPr>
          <a:xfrm>
            <a:off x="5641848" y="2743200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34" name="Google Shape;1134;p22"/>
          <p:cNvSpPr txBox="1"/>
          <p:nvPr>
            <p:ph idx="2" type="subTitle"/>
          </p:nvPr>
        </p:nvSpPr>
        <p:spPr>
          <a:xfrm>
            <a:off x="3639312" y="1636776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35" name="Google Shape;1135;p22"/>
          <p:cNvSpPr txBox="1"/>
          <p:nvPr>
            <p:ph idx="3" type="subTitle"/>
          </p:nvPr>
        </p:nvSpPr>
        <p:spPr>
          <a:xfrm>
            <a:off x="1636776" y="2249424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36" name="Google Shape;1136;p22"/>
          <p:cNvSpPr txBox="1"/>
          <p:nvPr>
            <p:ph idx="4" type="subTitle"/>
          </p:nvPr>
        </p:nvSpPr>
        <p:spPr>
          <a:xfrm>
            <a:off x="5641848" y="3081528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137" name="Google Shape;1137;p22"/>
          <p:cNvSpPr txBox="1"/>
          <p:nvPr>
            <p:ph idx="5" type="subTitle"/>
          </p:nvPr>
        </p:nvSpPr>
        <p:spPr>
          <a:xfrm>
            <a:off x="3639312" y="1975104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138" name="Google Shape;1138;p22"/>
          <p:cNvSpPr txBox="1"/>
          <p:nvPr>
            <p:ph idx="6" type="subTitle"/>
          </p:nvPr>
        </p:nvSpPr>
        <p:spPr>
          <a:xfrm>
            <a:off x="1636776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3">
  <p:cSld name="TITLE_AND_BODY_1">
    <p:spTree>
      <p:nvGrpSpPr>
        <p:cNvPr id="1139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23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41" name="Google Shape;1141;p23"/>
          <p:cNvSpPr txBox="1"/>
          <p:nvPr>
            <p:ph idx="1" type="body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1142" name="Google Shape;1142;p23"/>
          <p:cNvCxnSpPr/>
          <p:nvPr/>
        </p:nvCxnSpPr>
        <p:spPr>
          <a:xfrm rot="10800000">
            <a:off x="303000" y="3359375"/>
            <a:ext cx="151800" cy="957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3" name="Google Shape;1143;p23"/>
          <p:cNvCxnSpPr/>
          <p:nvPr/>
        </p:nvCxnSpPr>
        <p:spPr>
          <a:xfrm flipH="1" rot="10800000">
            <a:off x="0" y="4332550"/>
            <a:ext cx="446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44" name="Google Shape;1144;p23"/>
          <p:cNvGrpSpPr/>
          <p:nvPr/>
        </p:nvGrpSpPr>
        <p:grpSpPr>
          <a:xfrm flipH="1">
            <a:off x="300738" y="4167800"/>
            <a:ext cx="292025" cy="292575"/>
            <a:chOff x="7353050" y="316275"/>
            <a:chExt cx="292025" cy="292575"/>
          </a:xfrm>
        </p:grpSpPr>
        <p:sp>
          <p:nvSpPr>
            <p:cNvPr id="1145" name="Google Shape;1145;p23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23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23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23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9" name="Google Shape;1149;p23"/>
          <p:cNvGrpSpPr/>
          <p:nvPr/>
        </p:nvGrpSpPr>
        <p:grpSpPr>
          <a:xfrm>
            <a:off x="148789" y="3224300"/>
            <a:ext cx="293111" cy="293388"/>
            <a:chOff x="3164039" y="430875"/>
            <a:chExt cx="293111" cy="293388"/>
          </a:xfrm>
        </p:grpSpPr>
        <p:sp>
          <p:nvSpPr>
            <p:cNvPr id="1150" name="Google Shape;1150;p2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2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2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2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2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2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56" name="Google Shape;1156;p23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7" name="Google Shape;1157;p23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58" name="Google Shape;1158;p23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59" name="Google Shape;1159;p23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23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23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23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23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5" name="Google Shape;1165;p23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66" name="Google Shape;1166;p23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0" name="Google Shape;1170;p23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71" name="Google Shape;1171;p23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5" name="Google Shape;1175;p23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76" name="Google Shape;1176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9" name="Google Shape;1179;p23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80" name="Google Shape;1180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5">
    <p:spTree>
      <p:nvGrpSpPr>
        <p:cNvPr id="1183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24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185" name="Google Shape;1185;p24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6" name="Google Shape;1186;p24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87" name="Google Shape;1187;p24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188" name="Google Shape;1188;p24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24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24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24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2" name="Google Shape;1192;p24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93" name="Google Shape;1193;p24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24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24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24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24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24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99" name="Google Shape;1199;p24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0" name="Google Shape;1200;p24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01" name="Google Shape;1201;p24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202" name="Google Shape;1202;p24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24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24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24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24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24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8" name="Google Shape;1208;p24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209" name="Google Shape;1209;p24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24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24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24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3" name="Google Shape;1213;p24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214" name="Google Shape;1214;p24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24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24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24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8" name="Google Shape;1218;p24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219" name="Google Shape;1219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2" name="Google Shape;1222;p24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223" name="Google Shape;1223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6">
    <p:spTree>
      <p:nvGrpSpPr>
        <p:cNvPr id="1226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p25"/>
          <p:cNvSpPr txBox="1"/>
          <p:nvPr>
            <p:ph type="title"/>
          </p:nvPr>
        </p:nvSpPr>
        <p:spPr>
          <a:xfrm>
            <a:off x="896100" y="1984450"/>
            <a:ext cx="3457200" cy="129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cxnSp>
        <p:nvCxnSpPr>
          <p:cNvPr id="1228" name="Google Shape;1228;p25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9" name="Google Shape;1229;p25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0" name="Google Shape;1230;p25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31" name="Google Shape;1231;p25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1232" name="Google Shape;1232;p2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2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2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2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2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2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38" name="Google Shape;1238;p25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1239" name="Google Shape;1239;p2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2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2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2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3" name="Google Shape;1243;p25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4" name="Google Shape;1244;p25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5" name="Google Shape;1245;p25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6" name="Google Shape;1246;p25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7" name="Google Shape;1247;p25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8" name="Google Shape;1248;p25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49" name="Google Shape;1249;p25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1250" name="Google Shape;1250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3" name="Google Shape;1253;p25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1254" name="Google Shape;1254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7" name="Google Shape;1257;p25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1258" name="Google Shape;1258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261" name="Google Shape;1261;p25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2" name="Google Shape;1262;p25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63" name="Google Shape;1263;p25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1264" name="Google Shape;1264;p2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2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2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2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2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2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0" name="Google Shape;1270;p25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1271" name="Google Shape;1271;p2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2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2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2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5" name="Google Shape;1275;p25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1276" name="Google Shape;1276;p25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25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25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25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0" name="Google Shape;1280;p25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1281" name="Google Shape;1281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4" name="Google Shape;1284;p25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1285" name="Google Shape;1285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7">
    <p:spTree>
      <p:nvGrpSpPr>
        <p:cNvPr id="1288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26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290" name="Google Shape;1290;p26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1" name="Google Shape;1291;p26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2" name="Google Shape;1292;p26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93" name="Google Shape;1293;p26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1294" name="Google Shape;1294;p2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2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2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2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8" name="Google Shape;1298;p26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1299" name="Google Shape;1299;p2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2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2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2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2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2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5" name="Google Shape;1305;p26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1306" name="Google Shape;1306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09" name="Google Shape;1309;p26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10" name="Google Shape;1310;p26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1311" name="Google Shape;1311;p26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26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26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26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26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26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17" name="Google Shape;1317;p26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1318" name="Google Shape;1318;p2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2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2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2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22" name="Google Shape;1322;p26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1323" name="Google Shape;1323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8">
    <p:spTree>
      <p:nvGrpSpPr>
        <p:cNvPr id="1326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8" name="Google Shape;1328;p27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31" name="Google Shape;1331;p27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1" name="Google Shape;1361;p27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9">
    <p:spTree>
      <p:nvGrpSpPr>
        <p:cNvPr id="1397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20">
    <p:spTree>
      <p:nvGrpSpPr>
        <p:cNvPr id="1418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CUSTOM_21">
    <p:spTree>
      <p:nvGrpSpPr>
        <p:cNvPr id="1478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/>
          <p:nvPr>
            <p:ph idx="1" type="subTitle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111" name="Google Shape;111;p4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12" name="Google Shape;11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4"/>
          <p:cNvSpPr txBox="1"/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16" name="Google Shape;116;p4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17" name="Google Shape;117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18" name="Google Shape;118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35" name="Google Shape;135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36" name="Google Shape;136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9" name="Google Shape;169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1" name="Google Shape;171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">
  <p:cSld name="CUSTOM_22">
    <p:spTree>
      <p:nvGrpSpPr>
        <p:cNvPr id="1546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31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1548" name="Google Shape;1548;p31"/>
            <p:cNvSpPr/>
            <p:nvPr/>
          </p:nvSpPr>
          <p:spPr>
            <a:xfrm>
              <a:off x="365750" y="1285025"/>
              <a:ext cx="6934275" cy="3315500"/>
            </a:xfrm>
            <a:custGeom>
              <a:rect b="b" l="l" r="r" t="t"/>
              <a:pathLst>
                <a:path extrusionOk="0" h="132620" w="277371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31"/>
            <p:cNvSpPr/>
            <p:nvPr/>
          </p:nvSpPr>
          <p:spPr>
            <a:xfrm>
              <a:off x="417100" y="1285575"/>
              <a:ext cx="6842700" cy="3314500"/>
            </a:xfrm>
            <a:custGeom>
              <a:rect b="b" l="l" r="r" t="t"/>
              <a:pathLst>
                <a:path extrusionOk="0" h="132580" w="273708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0" name="Google Shape;1550;p31"/>
          <p:cNvSpPr txBox="1"/>
          <p:nvPr>
            <p:ph type="title"/>
          </p:nvPr>
        </p:nvSpPr>
        <p:spPr>
          <a:xfrm>
            <a:off x="2624328" y="1018528"/>
            <a:ext cx="3904500" cy="19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1551" name="Google Shape;1551;p31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552" name="Google Shape;1552;p31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3" name="Google Shape;1553;p31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4" name="Google Shape;1554;p31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5" name="Google Shape;1555;p31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56" name="Google Shape;1556;p31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557" name="Google Shape;1557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8" name="Google Shape;1558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9" name="Google Shape;1559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0" name="Google Shape;1560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1" name="Google Shape;1561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2" name="Google Shape;1562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63" name="Google Shape;1563;p31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564" name="Google Shape;1564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5" name="Google Shape;1565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6" name="Google Shape;1566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7" name="Google Shape;1567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68" name="Google Shape;1568;p31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569" name="Google Shape;1569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0" name="Google Shape;1570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1" name="Google Shape;1571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2" name="Google Shape;1572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73" name="Google Shape;1573;p31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74" name="Google Shape;1574;p31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5" name="Google Shape;1575;p31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6" name="Google Shape;1576;p31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7" name="Google Shape;1577;p31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8" name="Google Shape;1578;p31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9" name="Google Shape;1579;p31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80" name="Google Shape;1580;p31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81" name="Google Shape;158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2" name="Google Shape;158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3" name="Google Shape;158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584" name="Google Shape;1584;p31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5" name="Google Shape;1585;p31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6" name="Google Shape;1586;p31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87" name="Google Shape;1587;p31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88" name="Google Shape;1588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9" name="Google Shape;1589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0" name="Google Shape;1590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1" name="Google Shape;1591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2" name="Google Shape;1592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3" name="Google Shape;1593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4" name="Google Shape;1594;p31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95" name="Google Shape;1595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6" name="Google Shape;1596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7" name="Google Shape;1597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8" name="Google Shape;1598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9" name="Google Shape;1599;p31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600" name="Google Shape;1600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1" name="Google Shape;1601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2" name="Google Shape;1602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3" name="Google Shape;1603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04" name="Google Shape;1604;p31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31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31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31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31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31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10" name="Google Shape;1610;p31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611" name="Google Shape;161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2" name="Google Shape;161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3" name="Google Shape;161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14" name="Google Shape;1614;p31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615" name="Google Shape;1615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6" name="Google Shape;1616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7" name="Google Shape;1617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618" name="Google Shape;1618;p31"/>
          <p:cNvSpPr txBox="1"/>
          <p:nvPr>
            <p:ph idx="1" type="subTitle"/>
          </p:nvPr>
        </p:nvSpPr>
        <p:spPr>
          <a:xfrm>
            <a:off x="3639300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3">
    <p:spTree>
      <p:nvGrpSpPr>
        <p:cNvPr id="1619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p32"/>
          <p:cNvSpPr txBox="1"/>
          <p:nvPr>
            <p:ph idx="1" type="body"/>
          </p:nvPr>
        </p:nvSpPr>
        <p:spPr>
          <a:xfrm>
            <a:off x="1881350" y="1246850"/>
            <a:ext cx="2133300" cy="3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621" name="Google Shape;1621;p32"/>
          <p:cNvSpPr txBox="1"/>
          <p:nvPr>
            <p:ph idx="2" type="body"/>
          </p:nvPr>
        </p:nvSpPr>
        <p:spPr>
          <a:xfrm>
            <a:off x="4220325" y="1246850"/>
            <a:ext cx="3099900" cy="3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622" name="Google Shape;1622;p32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623" name="Google Shape;1623;p32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624" name="Google Shape;1624;p32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625" name="Google Shape;1625;p32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626" name="Google Shape;1626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7" name="Google Shape;1627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8" name="Google Shape;1628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9" name="Google Shape;1629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0" name="Google Shape;1630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1" name="Google Shape;1631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2" name="Google Shape;1632;p32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633" name="Google Shape;1633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4" name="Google Shape;1634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5" name="Google Shape;1635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6" name="Google Shape;1636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7" name="Google Shape;1637;p32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638" name="Google Shape;1638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9" name="Google Shape;1639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0" name="Google Shape;1640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1" name="Google Shape;1641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42" name="Google Shape;1642;p32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643" name="Google Shape;1643;p32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644" name="Google Shape;1644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5" name="Google Shape;1645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6" name="Google Shape;1646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7" name="Google Shape;1647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8" name="Google Shape;1648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9" name="Google Shape;1649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0" name="Google Shape;1650;p32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651" name="Google Shape;1651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2" name="Google Shape;1652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3" name="Google Shape;1653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4" name="Google Shape;1654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5" name="Google Shape;1655;p32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656" name="Google Shape;1656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7" name="Google Shape;1657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8" name="Google Shape;1658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9" name="Google Shape;1659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0" name="Google Shape;1660;p32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661" name="Google Shape;1661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2" name="Google Shape;1662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3" name="Google Shape;1663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4" name="Google Shape;1664;p32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665" name="Google Shape;1665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6" name="Google Shape;1666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7" name="Google Shape;1667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8" name="Google Shape;1668;p32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69" name="Google Shape;1669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0" name="Google Shape;1670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1" name="Google Shape;1671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72" name="Google Shape;1672;p32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73" name="Google Shape;1673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4" name="Google Shape;1674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5" name="Google Shape;1675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76" name="Google Shape;1676;p32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77" name="Google Shape;1677;p32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78" name="Google Shape;1678;p32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32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32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32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"/>
          <p:cNvSpPr txBox="1"/>
          <p:nvPr>
            <p:ph type="title"/>
          </p:nvPr>
        </p:nvSpPr>
        <p:spPr>
          <a:xfrm>
            <a:off x="1807671" y="338325"/>
            <a:ext cx="55287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77" name="Google Shape;177;p5"/>
          <p:cNvSpPr txBox="1"/>
          <p:nvPr>
            <p:ph idx="1" type="subTitle"/>
          </p:nvPr>
        </p:nvSpPr>
        <p:spPr>
          <a:xfrm>
            <a:off x="4956048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78" name="Google Shape;178;p5"/>
          <p:cNvSpPr txBox="1"/>
          <p:nvPr>
            <p:ph idx="2" type="subTitle"/>
          </p:nvPr>
        </p:nvSpPr>
        <p:spPr>
          <a:xfrm>
            <a:off x="2093976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79" name="Google Shape;179;p5"/>
          <p:cNvSpPr txBox="1"/>
          <p:nvPr>
            <p:ph idx="3" type="subTitle"/>
          </p:nvPr>
        </p:nvSpPr>
        <p:spPr>
          <a:xfrm>
            <a:off x="4956048" y="2221992"/>
            <a:ext cx="2084700" cy="2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0" name="Google Shape;180;p5"/>
          <p:cNvSpPr txBox="1"/>
          <p:nvPr>
            <p:ph idx="4" type="subTitle"/>
          </p:nvPr>
        </p:nvSpPr>
        <p:spPr>
          <a:xfrm>
            <a:off x="2093976" y="2203704"/>
            <a:ext cx="20847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1" name="Google Shape;181;p5"/>
          <p:cNvSpPr txBox="1"/>
          <p:nvPr>
            <p:ph hasCustomPrompt="1" idx="5" type="title"/>
          </p:nvPr>
        </p:nvSpPr>
        <p:spPr>
          <a:xfrm>
            <a:off x="2779776" y="1627632"/>
            <a:ext cx="7224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2" name="Google Shape;182;p5"/>
          <p:cNvSpPr txBox="1"/>
          <p:nvPr>
            <p:ph hasCustomPrompt="1" idx="6" type="title"/>
          </p:nvPr>
        </p:nvSpPr>
        <p:spPr>
          <a:xfrm>
            <a:off x="5641848" y="1627632"/>
            <a:ext cx="7224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183" name="Google Shape;183;p5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84" name="Google Shape;184;p5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85" name="Google Shape;185;p5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86" name="Google Shape;186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2" name="Google Shape;192;p5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93" name="Google Shape;193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7" name="Google Shape;197;p5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98" name="Google Shape;198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02" name="Google Shape;202;p5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03" name="Google Shape;203;p5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04" name="Google Shape;204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0" name="Google Shape;210;p5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11" name="Google Shape;211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5" name="Google Shape;215;p5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16" name="Google Shape;216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0" name="Google Shape;220;p5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21" name="Google Shape;221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4" name="Google Shape;224;p5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25" name="Google Shape;225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5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29" name="Google Shape;229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2" name="Google Shape;232;p5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33" name="Google Shape;233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36" name="Google Shape;236;p5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7" name="Google Shape;237;p5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38" name="Google Shape;238;p5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/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44" name="Google Shape;244;p6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245" name="Google Shape;245;p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46" name="Google Shape;246;p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47" name="Google Shape;247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3" name="Google Shape;253;p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54" name="Google Shape;254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8" name="Google Shape;258;p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59" name="Google Shape;259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63" name="Google Shape;263;p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64" name="Google Shape;264;p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65" name="Google Shape;265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1" name="Google Shape;271;p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72" name="Google Shape;272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6" name="Google Shape;276;p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77" name="Google Shape;277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" name="Google Shape;279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" name="Google Shape;280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1" name="Google Shape;281;p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82" name="Google Shape;282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86" name="Google Shape;286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9" name="Google Shape;289;p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90" name="Google Shape;290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3" name="Google Shape;293;p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94" name="Google Shape;294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97" name="Google Shape;297;p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8" name="Google Shape;298;p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99" name="Google Shape;299;p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7"/>
          <p:cNvSpPr txBox="1"/>
          <p:nvPr>
            <p:ph idx="1" type="subTitle"/>
          </p:nvPr>
        </p:nvSpPr>
        <p:spPr>
          <a:xfrm>
            <a:off x="804672" y="1984248"/>
            <a:ext cx="32919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305" name="Google Shape;305;p7"/>
          <p:cNvSpPr txBox="1"/>
          <p:nvPr>
            <p:ph type="title"/>
          </p:nvPr>
        </p:nvSpPr>
        <p:spPr>
          <a:xfrm>
            <a:off x="804672" y="3319272"/>
            <a:ext cx="32919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cxnSp>
        <p:nvCxnSpPr>
          <p:cNvPr id="306" name="Google Shape;306;p7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7" name="Google Shape;307;p7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8" name="Google Shape;308;p7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09" name="Google Shape;309;p7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310" name="Google Shape;310;p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6" name="Google Shape;316;p7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317" name="Google Shape;317;p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1" name="Google Shape;321;p7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7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7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7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7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7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7" name="Google Shape;327;p7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328" name="Google Shape;328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1" name="Google Shape;331;p7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332" name="Google Shape;332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5" name="Google Shape;335;p7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336" name="Google Shape;336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39" name="Google Shape;339;p7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0" name="Google Shape;340;p7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41" name="Google Shape;341;p7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342" name="Google Shape;342;p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8" name="Google Shape;348;p7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349" name="Google Shape;349;p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3" name="Google Shape;353;p7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354" name="Google Shape;354;p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8" name="Google Shape;358;p7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359" name="Google Shape;359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2" name="Google Shape;362;p7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363" name="Google Shape;363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oogle Shape;367;p8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368" name="Google Shape;368;p8"/>
            <p:cNvSpPr/>
            <p:nvPr/>
          </p:nvSpPr>
          <p:spPr>
            <a:xfrm>
              <a:off x="365750" y="1285025"/>
              <a:ext cx="6934275" cy="3315500"/>
            </a:xfrm>
            <a:custGeom>
              <a:rect b="b" l="l" r="r" t="t"/>
              <a:pathLst>
                <a:path extrusionOk="0" h="132620" w="277371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417100" y="1285575"/>
              <a:ext cx="6842700" cy="3314500"/>
            </a:xfrm>
            <a:custGeom>
              <a:rect b="b" l="l" r="r" t="t"/>
              <a:pathLst>
                <a:path extrusionOk="0" h="132580" w="273708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0" name="Google Shape;370;p8"/>
          <p:cNvSpPr txBox="1"/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3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371" name="Google Shape;371;p8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372" name="Google Shape;372;p8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3" name="Google Shape;373;p8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4" name="Google Shape;374;p8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5" name="Google Shape;375;p8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376" name="Google Shape;376;p8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377" name="Google Shape;377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Google Shape;381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" name="Google Shape;382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3" name="Google Shape;383;p8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384" name="Google Shape;384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Google Shape;386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" name="Google Shape;387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8" name="Google Shape;388;p8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389" name="Google Shape;389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3" name="Google Shape;393;p8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394" name="Google Shape;394;p8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Google Shape;395;p8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p8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8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8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" name="Google Shape;399;p8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0" name="Google Shape;400;p8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401" name="Google Shape;40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404" name="Google Shape;404;p8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5" name="Google Shape;405;p8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6" name="Google Shape;406;p8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407" name="Google Shape;407;p8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408" name="Google Shape;408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4" name="Google Shape;414;p8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415" name="Google Shape;415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9" name="Google Shape;419;p8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420" name="Google Shape;420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" name="Google Shape;421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" name="Google Shape;422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" name="Google Shape;423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24" name="Google Shape;424;p8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30" name="Google Shape;430;p8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431" name="Google Shape;43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34" name="Google Shape;434;p8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435" name="Google Shape;435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Google Shape;436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/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40" name="Google Shape;440;p9"/>
          <p:cNvSpPr txBox="1"/>
          <p:nvPr>
            <p:ph idx="1" type="body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2" name="Google Shape;442;p9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5" name="Google Shape;475;p9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0"/>
          <p:cNvSpPr txBox="1"/>
          <p:nvPr>
            <p:ph idx="1" type="body"/>
          </p:nvPr>
        </p:nvSpPr>
        <p:spPr>
          <a:xfrm>
            <a:off x="1122050" y="1947672"/>
            <a:ext cx="27888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 Semi Condensed"/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</a:lstStyle>
          <a:p/>
        </p:txBody>
      </p:sp>
      <p:sp>
        <p:nvSpPr>
          <p:cNvPr id="503" name="Google Shape;503;p10"/>
          <p:cNvSpPr txBox="1"/>
          <p:nvPr>
            <p:ph type="title"/>
          </p:nvPr>
        </p:nvSpPr>
        <p:spPr>
          <a:xfrm>
            <a:off x="2100600" y="347472"/>
            <a:ext cx="4947000" cy="58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504" name="Google Shape;504;p10"/>
          <p:cNvCxnSpPr/>
          <p:nvPr/>
        </p:nvCxnSpPr>
        <p:spPr>
          <a:xfrm>
            <a:off x="590450" y="4340600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5" name="Google Shape;505;p10"/>
          <p:cNvCxnSpPr/>
          <p:nvPr/>
        </p:nvCxnSpPr>
        <p:spPr>
          <a:xfrm flipH="1" rot="10800000">
            <a:off x="7975" y="4332600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06" name="Google Shape;506;p10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507" name="Google Shape;507;p1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1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1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1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1" name="Google Shape;511;p10"/>
          <p:cNvGrpSpPr/>
          <p:nvPr/>
        </p:nvGrpSpPr>
        <p:grpSpPr>
          <a:xfrm>
            <a:off x="1646714" y="4616575"/>
            <a:ext cx="293111" cy="293388"/>
            <a:chOff x="3164039" y="430875"/>
            <a:chExt cx="293111" cy="293388"/>
          </a:xfrm>
        </p:grpSpPr>
        <p:sp>
          <p:nvSpPr>
            <p:cNvPr id="512" name="Google Shape;512;p1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1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1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1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18" name="Google Shape;518;p10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9" name="Google Shape;519;p10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20" name="Google Shape;520;p10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521" name="Google Shape;521;p1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1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1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1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1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1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7" name="Google Shape;527;p10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528" name="Google Shape;528;p1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1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1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1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2" name="Google Shape;532;p10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533" name="Google Shape;533;p1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1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1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1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7" name="Google Shape;537;p10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538" name="Google Shape;538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1" name="Google Shape;541;p10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542" name="Google Shape;542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5" name="Shape 1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6" name="Google Shape;1686;p33"/>
          <p:cNvGrpSpPr/>
          <p:nvPr/>
        </p:nvGrpSpPr>
        <p:grpSpPr>
          <a:xfrm>
            <a:off x="303210" y="959719"/>
            <a:ext cx="5343540" cy="4183680"/>
            <a:chOff x="469775" y="238125"/>
            <a:chExt cx="6679425" cy="5229600"/>
          </a:xfrm>
        </p:grpSpPr>
        <p:sp>
          <p:nvSpPr>
            <p:cNvPr id="1687" name="Google Shape;1687;p33"/>
            <p:cNvSpPr/>
            <p:nvPr/>
          </p:nvSpPr>
          <p:spPr>
            <a:xfrm>
              <a:off x="830950" y="238200"/>
              <a:ext cx="6001825" cy="5109175"/>
            </a:xfrm>
            <a:custGeom>
              <a:rect b="b" l="l" r="r" t="t"/>
              <a:pathLst>
                <a:path extrusionOk="0" h="204367" w="240073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33"/>
            <p:cNvSpPr/>
            <p:nvPr/>
          </p:nvSpPr>
          <p:spPr>
            <a:xfrm>
              <a:off x="1009000" y="238125"/>
              <a:ext cx="5764775" cy="5102425"/>
            </a:xfrm>
            <a:custGeom>
              <a:rect b="b" l="l" r="r" t="t"/>
              <a:pathLst>
                <a:path extrusionOk="0" h="204097" w="230591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33"/>
            <p:cNvSpPr/>
            <p:nvPr/>
          </p:nvSpPr>
          <p:spPr>
            <a:xfrm>
              <a:off x="6155150" y="3211050"/>
              <a:ext cx="888225" cy="2247525"/>
            </a:xfrm>
            <a:custGeom>
              <a:rect b="b" l="l" r="r" t="t"/>
              <a:pathLst>
                <a:path extrusionOk="0" h="89901" w="35529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33"/>
            <p:cNvSpPr/>
            <p:nvPr/>
          </p:nvSpPr>
          <p:spPr>
            <a:xfrm>
              <a:off x="2992975" y="2455100"/>
              <a:ext cx="2658575" cy="3012625"/>
            </a:xfrm>
            <a:custGeom>
              <a:rect b="b" l="l" r="r" t="t"/>
              <a:pathLst>
                <a:path extrusionOk="0" h="120505" w="106343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33"/>
            <p:cNvSpPr/>
            <p:nvPr/>
          </p:nvSpPr>
          <p:spPr>
            <a:xfrm>
              <a:off x="2992975" y="2709450"/>
              <a:ext cx="2434725" cy="2758275"/>
            </a:xfrm>
            <a:custGeom>
              <a:rect b="b" l="l" r="r" t="t"/>
              <a:pathLst>
                <a:path extrusionOk="0" h="110331" w="97389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33"/>
            <p:cNvSpPr/>
            <p:nvPr/>
          </p:nvSpPr>
          <p:spPr>
            <a:xfrm>
              <a:off x="5418525" y="2464250"/>
              <a:ext cx="224875" cy="2994325"/>
            </a:xfrm>
            <a:custGeom>
              <a:rect b="b" l="l" r="r" t="t"/>
              <a:pathLst>
                <a:path extrusionOk="0" h="119773" w="8995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33"/>
            <p:cNvSpPr/>
            <p:nvPr/>
          </p:nvSpPr>
          <p:spPr>
            <a:xfrm>
              <a:off x="5533500" y="4907100"/>
              <a:ext cx="109900" cy="551475"/>
            </a:xfrm>
            <a:custGeom>
              <a:rect b="b" l="l" r="r" t="t"/>
              <a:pathLst>
                <a:path extrusionOk="0" h="22059" w="4396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33"/>
            <p:cNvSpPr/>
            <p:nvPr/>
          </p:nvSpPr>
          <p:spPr>
            <a:xfrm>
              <a:off x="5525350" y="4898950"/>
              <a:ext cx="126200" cy="568775"/>
            </a:xfrm>
            <a:custGeom>
              <a:rect b="b" l="l" r="r" t="t"/>
              <a:pathLst>
                <a:path extrusionOk="0" h="22751" w="5048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33"/>
            <p:cNvSpPr/>
            <p:nvPr/>
          </p:nvSpPr>
          <p:spPr>
            <a:xfrm>
              <a:off x="5643375" y="4524550"/>
              <a:ext cx="474150" cy="934025"/>
            </a:xfrm>
            <a:custGeom>
              <a:rect b="b" l="l" r="r" t="t"/>
              <a:pathLst>
                <a:path extrusionOk="0" h="37361" w="18966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33"/>
            <p:cNvSpPr/>
            <p:nvPr/>
          </p:nvSpPr>
          <p:spPr>
            <a:xfrm>
              <a:off x="5634225" y="4516325"/>
              <a:ext cx="491450" cy="951400"/>
            </a:xfrm>
            <a:custGeom>
              <a:rect b="b" l="l" r="r" t="t"/>
              <a:pathLst>
                <a:path extrusionOk="0" h="38056" w="19658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33"/>
            <p:cNvSpPr/>
            <p:nvPr/>
          </p:nvSpPr>
          <p:spPr>
            <a:xfrm>
              <a:off x="1820900" y="4907100"/>
              <a:ext cx="109900" cy="551475"/>
            </a:xfrm>
            <a:custGeom>
              <a:rect b="b" l="l" r="r" t="t"/>
              <a:pathLst>
                <a:path extrusionOk="0" h="22059" w="4396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33"/>
            <p:cNvSpPr/>
            <p:nvPr/>
          </p:nvSpPr>
          <p:spPr>
            <a:xfrm>
              <a:off x="1812775" y="4898950"/>
              <a:ext cx="126175" cy="568775"/>
            </a:xfrm>
            <a:custGeom>
              <a:rect b="b" l="l" r="r" t="t"/>
              <a:pathLst>
                <a:path extrusionOk="0" h="22751" w="5047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33"/>
            <p:cNvSpPr/>
            <p:nvPr/>
          </p:nvSpPr>
          <p:spPr>
            <a:xfrm>
              <a:off x="1930800" y="4524550"/>
              <a:ext cx="474125" cy="934025"/>
            </a:xfrm>
            <a:custGeom>
              <a:rect b="b" l="l" r="r" t="t"/>
              <a:pathLst>
                <a:path extrusionOk="0" h="37361" w="18965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33"/>
            <p:cNvSpPr/>
            <p:nvPr/>
          </p:nvSpPr>
          <p:spPr>
            <a:xfrm>
              <a:off x="1921625" y="4516325"/>
              <a:ext cx="491450" cy="951400"/>
            </a:xfrm>
            <a:custGeom>
              <a:rect b="b" l="l" r="r" t="t"/>
              <a:pathLst>
                <a:path extrusionOk="0" h="38056" w="19658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33"/>
            <p:cNvSpPr/>
            <p:nvPr/>
          </p:nvSpPr>
          <p:spPr>
            <a:xfrm>
              <a:off x="1398675" y="4437050"/>
              <a:ext cx="5067825" cy="567750"/>
            </a:xfrm>
            <a:custGeom>
              <a:rect b="b" l="l" r="r" t="t"/>
              <a:pathLst>
                <a:path extrusionOk="0" h="22710" w="202713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33"/>
            <p:cNvSpPr/>
            <p:nvPr/>
          </p:nvSpPr>
          <p:spPr>
            <a:xfrm>
              <a:off x="1390525" y="4428500"/>
              <a:ext cx="5084125" cy="584450"/>
            </a:xfrm>
            <a:custGeom>
              <a:rect b="b" l="l" r="r" t="t"/>
              <a:pathLst>
                <a:path extrusionOk="0" h="23378" w="203365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33"/>
            <p:cNvSpPr/>
            <p:nvPr/>
          </p:nvSpPr>
          <p:spPr>
            <a:xfrm>
              <a:off x="1400700" y="4437050"/>
              <a:ext cx="5065800" cy="531125"/>
            </a:xfrm>
            <a:custGeom>
              <a:rect b="b" l="l" r="r" t="t"/>
              <a:pathLst>
                <a:path extrusionOk="0" h="21245" w="202632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33"/>
            <p:cNvSpPr/>
            <p:nvPr/>
          </p:nvSpPr>
          <p:spPr>
            <a:xfrm>
              <a:off x="1391550" y="4427900"/>
              <a:ext cx="5084100" cy="549425"/>
            </a:xfrm>
            <a:custGeom>
              <a:rect b="b" l="l" r="r" t="t"/>
              <a:pathLst>
                <a:path extrusionOk="0" h="21977" w="203364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33"/>
            <p:cNvSpPr/>
            <p:nvPr/>
          </p:nvSpPr>
          <p:spPr>
            <a:xfrm>
              <a:off x="5056325" y="4664950"/>
              <a:ext cx="755975" cy="213700"/>
            </a:xfrm>
            <a:custGeom>
              <a:rect b="b" l="l" r="r" t="t"/>
              <a:pathLst>
                <a:path extrusionOk="0" h="8548" w="30239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33"/>
            <p:cNvSpPr/>
            <p:nvPr/>
          </p:nvSpPr>
          <p:spPr>
            <a:xfrm>
              <a:off x="5047175" y="4656825"/>
              <a:ext cx="774275" cy="230975"/>
            </a:xfrm>
            <a:custGeom>
              <a:rect b="b" l="l" r="r" t="t"/>
              <a:pathLst>
                <a:path extrusionOk="0" h="9239" w="30971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33"/>
            <p:cNvSpPr/>
            <p:nvPr/>
          </p:nvSpPr>
          <p:spPr>
            <a:xfrm>
              <a:off x="5774625" y="4437050"/>
              <a:ext cx="691875" cy="567750"/>
            </a:xfrm>
            <a:custGeom>
              <a:rect b="b" l="l" r="r" t="t"/>
              <a:pathLst>
                <a:path extrusionOk="0" h="22710" w="27675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33"/>
            <p:cNvSpPr/>
            <p:nvPr/>
          </p:nvSpPr>
          <p:spPr>
            <a:xfrm>
              <a:off x="5766475" y="4428250"/>
              <a:ext cx="708175" cy="584775"/>
            </a:xfrm>
            <a:custGeom>
              <a:rect b="b" l="l" r="r" t="t"/>
              <a:pathLst>
                <a:path extrusionOk="0" h="23391" w="28327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33"/>
            <p:cNvSpPr/>
            <p:nvPr/>
          </p:nvSpPr>
          <p:spPr>
            <a:xfrm>
              <a:off x="5189600" y="4452300"/>
              <a:ext cx="914700" cy="283675"/>
            </a:xfrm>
            <a:custGeom>
              <a:rect b="b" l="l" r="r" t="t"/>
              <a:pathLst>
                <a:path extrusionOk="0" h="11347" w="36588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33"/>
            <p:cNvSpPr/>
            <p:nvPr/>
          </p:nvSpPr>
          <p:spPr>
            <a:xfrm>
              <a:off x="5292375" y="4676900"/>
              <a:ext cx="262500" cy="176300"/>
            </a:xfrm>
            <a:custGeom>
              <a:rect b="b" l="l" r="r" t="t"/>
              <a:pathLst>
                <a:path extrusionOk="0" h="7052" w="1050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33"/>
            <p:cNvSpPr/>
            <p:nvPr/>
          </p:nvSpPr>
          <p:spPr>
            <a:xfrm>
              <a:off x="5442950" y="4707275"/>
              <a:ext cx="72250" cy="119475"/>
            </a:xfrm>
            <a:custGeom>
              <a:rect b="b" l="l" r="r" t="t"/>
              <a:pathLst>
                <a:path extrusionOk="0" h="4779" w="289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33"/>
            <p:cNvSpPr/>
            <p:nvPr/>
          </p:nvSpPr>
          <p:spPr>
            <a:xfrm>
              <a:off x="3283975" y="4592725"/>
              <a:ext cx="2022650" cy="316425"/>
            </a:xfrm>
            <a:custGeom>
              <a:rect b="b" l="l" r="r" t="t"/>
              <a:pathLst>
                <a:path extrusionOk="0" h="12657" w="80906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33"/>
            <p:cNvSpPr/>
            <p:nvPr/>
          </p:nvSpPr>
          <p:spPr>
            <a:xfrm>
              <a:off x="3274800" y="4584575"/>
              <a:ext cx="2041000" cy="332725"/>
            </a:xfrm>
            <a:custGeom>
              <a:rect b="b" l="l" r="r" t="t"/>
              <a:pathLst>
                <a:path extrusionOk="0" h="13309" w="8164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33"/>
            <p:cNvSpPr/>
            <p:nvPr/>
          </p:nvSpPr>
          <p:spPr>
            <a:xfrm>
              <a:off x="4902700" y="4584475"/>
              <a:ext cx="413100" cy="352825"/>
            </a:xfrm>
            <a:custGeom>
              <a:rect b="b" l="l" r="r" t="t"/>
              <a:pathLst>
                <a:path extrusionOk="0" h="14113" w="16524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33"/>
            <p:cNvSpPr/>
            <p:nvPr/>
          </p:nvSpPr>
          <p:spPr>
            <a:xfrm>
              <a:off x="3283975" y="4909125"/>
              <a:ext cx="1626875" cy="19375"/>
            </a:xfrm>
            <a:custGeom>
              <a:rect b="b" l="l" r="r" t="t"/>
              <a:pathLst>
                <a:path extrusionOk="0" h="775" w="65075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33"/>
            <p:cNvSpPr/>
            <p:nvPr/>
          </p:nvSpPr>
          <p:spPr>
            <a:xfrm>
              <a:off x="3274800" y="4899975"/>
              <a:ext cx="1645225" cy="37675"/>
            </a:xfrm>
            <a:custGeom>
              <a:rect b="b" l="l" r="r" t="t"/>
              <a:pathLst>
                <a:path extrusionOk="0" h="1507" w="65809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33"/>
            <p:cNvSpPr/>
            <p:nvPr/>
          </p:nvSpPr>
          <p:spPr>
            <a:xfrm>
              <a:off x="375300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33"/>
            <p:cNvSpPr/>
            <p:nvPr/>
          </p:nvSpPr>
          <p:spPr>
            <a:xfrm>
              <a:off x="38608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33"/>
            <p:cNvSpPr/>
            <p:nvPr/>
          </p:nvSpPr>
          <p:spPr>
            <a:xfrm>
              <a:off x="36451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33"/>
            <p:cNvSpPr/>
            <p:nvPr/>
          </p:nvSpPr>
          <p:spPr>
            <a:xfrm>
              <a:off x="369805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33"/>
            <p:cNvSpPr/>
            <p:nvPr/>
          </p:nvSpPr>
          <p:spPr>
            <a:xfrm>
              <a:off x="385780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33"/>
            <p:cNvSpPr/>
            <p:nvPr/>
          </p:nvSpPr>
          <p:spPr>
            <a:xfrm>
              <a:off x="374995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33"/>
            <p:cNvSpPr/>
            <p:nvPr/>
          </p:nvSpPr>
          <p:spPr>
            <a:xfrm>
              <a:off x="396767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33"/>
            <p:cNvSpPr/>
            <p:nvPr/>
          </p:nvSpPr>
          <p:spPr>
            <a:xfrm>
              <a:off x="450487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33"/>
            <p:cNvSpPr/>
            <p:nvPr/>
          </p:nvSpPr>
          <p:spPr>
            <a:xfrm>
              <a:off x="39646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33"/>
            <p:cNvSpPr/>
            <p:nvPr/>
          </p:nvSpPr>
          <p:spPr>
            <a:xfrm>
              <a:off x="407552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33"/>
            <p:cNvSpPr/>
            <p:nvPr/>
          </p:nvSpPr>
          <p:spPr>
            <a:xfrm>
              <a:off x="47195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33"/>
            <p:cNvSpPr/>
            <p:nvPr/>
          </p:nvSpPr>
          <p:spPr>
            <a:xfrm>
              <a:off x="477245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33"/>
            <p:cNvSpPr/>
            <p:nvPr/>
          </p:nvSpPr>
          <p:spPr>
            <a:xfrm>
              <a:off x="461272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33"/>
            <p:cNvSpPr/>
            <p:nvPr/>
          </p:nvSpPr>
          <p:spPr>
            <a:xfrm>
              <a:off x="43980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33"/>
            <p:cNvSpPr/>
            <p:nvPr/>
          </p:nvSpPr>
          <p:spPr>
            <a:xfrm>
              <a:off x="41823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33"/>
            <p:cNvSpPr/>
            <p:nvPr/>
          </p:nvSpPr>
          <p:spPr>
            <a:xfrm>
              <a:off x="429020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33"/>
            <p:cNvSpPr/>
            <p:nvPr/>
          </p:nvSpPr>
          <p:spPr>
            <a:xfrm>
              <a:off x="439500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33"/>
            <p:cNvSpPr/>
            <p:nvPr/>
          </p:nvSpPr>
          <p:spPr>
            <a:xfrm>
              <a:off x="455777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33"/>
            <p:cNvSpPr/>
            <p:nvPr/>
          </p:nvSpPr>
          <p:spPr>
            <a:xfrm>
              <a:off x="434210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33"/>
            <p:cNvSpPr/>
            <p:nvPr/>
          </p:nvSpPr>
          <p:spPr>
            <a:xfrm>
              <a:off x="412740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33"/>
            <p:cNvSpPr/>
            <p:nvPr/>
          </p:nvSpPr>
          <p:spPr>
            <a:xfrm>
              <a:off x="444992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33"/>
            <p:cNvSpPr/>
            <p:nvPr/>
          </p:nvSpPr>
          <p:spPr>
            <a:xfrm>
              <a:off x="407247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33"/>
            <p:cNvSpPr/>
            <p:nvPr/>
          </p:nvSpPr>
          <p:spPr>
            <a:xfrm>
              <a:off x="3804900" y="4721925"/>
              <a:ext cx="178050" cy="59050"/>
            </a:xfrm>
            <a:custGeom>
              <a:rect b="b" l="l" r="r" t="t"/>
              <a:pathLst>
                <a:path extrusionOk="0" h="2362" w="7122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33"/>
            <p:cNvSpPr/>
            <p:nvPr/>
          </p:nvSpPr>
          <p:spPr>
            <a:xfrm>
              <a:off x="402057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33"/>
            <p:cNvSpPr/>
            <p:nvPr/>
          </p:nvSpPr>
          <p:spPr>
            <a:xfrm>
              <a:off x="391272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33"/>
            <p:cNvSpPr/>
            <p:nvPr/>
          </p:nvSpPr>
          <p:spPr>
            <a:xfrm>
              <a:off x="423525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33"/>
            <p:cNvSpPr/>
            <p:nvPr/>
          </p:nvSpPr>
          <p:spPr>
            <a:xfrm>
              <a:off x="428715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33"/>
            <p:cNvSpPr/>
            <p:nvPr/>
          </p:nvSpPr>
          <p:spPr>
            <a:xfrm>
              <a:off x="482435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33"/>
            <p:cNvSpPr/>
            <p:nvPr/>
          </p:nvSpPr>
          <p:spPr>
            <a:xfrm>
              <a:off x="41803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33"/>
            <p:cNvSpPr/>
            <p:nvPr/>
          </p:nvSpPr>
          <p:spPr>
            <a:xfrm>
              <a:off x="460967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33"/>
            <p:cNvSpPr/>
            <p:nvPr/>
          </p:nvSpPr>
          <p:spPr>
            <a:xfrm>
              <a:off x="47175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33"/>
            <p:cNvSpPr/>
            <p:nvPr/>
          </p:nvSpPr>
          <p:spPr>
            <a:xfrm>
              <a:off x="466462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33"/>
            <p:cNvSpPr/>
            <p:nvPr/>
          </p:nvSpPr>
          <p:spPr>
            <a:xfrm>
              <a:off x="45018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33"/>
            <p:cNvSpPr/>
            <p:nvPr/>
          </p:nvSpPr>
          <p:spPr>
            <a:xfrm>
              <a:off x="423830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33"/>
            <p:cNvSpPr/>
            <p:nvPr/>
          </p:nvSpPr>
          <p:spPr>
            <a:xfrm>
              <a:off x="434515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33"/>
            <p:cNvSpPr/>
            <p:nvPr/>
          </p:nvSpPr>
          <p:spPr>
            <a:xfrm>
              <a:off x="413047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33"/>
            <p:cNvSpPr/>
            <p:nvPr/>
          </p:nvSpPr>
          <p:spPr>
            <a:xfrm>
              <a:off x="445300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33"/>
            <p:cNvSpPr/>
            <p:nvPr/>
          </p:nvSpPr>
          <p:spPr>
            <a:xfrm>
              <a:off x="40226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33"/>
            <p:cNvSpPr/>
            <p:nvPr/>
          </p:nvSpPr>
          <p:spPr>
            <a:xfrm>
              <a:off x="3915800" y="4806375"/>
              <a:ext cx="178050" cy="59025"/>
            </a:xfrm>
            <a:custGeom>
              <a:rect b="b" l="l" r="r" t="t"/>
              <a:pathLst>
                <a:path extrusionOk="0" h="2361" w="7122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33"/>
            <p:cNvSpPr/>
            <p:nvPr/>
          </p:nvSpPr>
          <p:spPr>
            <a:xfrm>
              <a:off x="45598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33"/>
            <p:cNvSpPr/>
            <p:nvPr/>
          </p:nvSpPr>
          <p:spPr>
            <a:xfrm>
              <a:off x="3700100" y="4806375"/>
              <a:ext cx="179075" cy="59025"/>
            </a:xfrm>
            <a:custGeom>
              <a:rect b="b" l="l" r="r" t="t"/>
              <a:pathLst>
                <a:path extrusionOk="0" h="2361" w="716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33"/>
            <p:cNvSpPr/>
            <p:nvPr/>
          </p:nvSpPr>
          <p:spPr>
            <a:xfrm>
              <a:off x="380795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33"/>
            <p:cNvSpPr/>
            <p:nvPr/>
          </p:nvSpPr>
          <p:spPr>
            <a:xfrm>
              <a:off x="4879300" y="4721925"/>
              <a:ext cx="179075" cy="59050"/>
            </a:xfrm>
            <a:custGeom>
              <a:rect b="b" l="l" r="r" t="t"/>
              <a:pathLst>
                <a:path extrusionOk="0" h="2362" w="7163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33"/>
            <p:cNvSpPr/>
            <p:nvPr/>
          </p:nvSpPr>
          <p:spPr>
            <a:xfrm>
              <a:off x="498407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33"/>
            <p:cNvSpPr/>
            <p:nvPr/>
          </p:nvSpPr>
          <p:spPr>
            <a:xfrm>
              <a:off x="493220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33"/>
            <p:cNvSpPr/>
            <p:nvPr/>
          </p:nvSpPr>
          <p:spPr>
            <a:xfrm>
              <a:off x="359327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33"/>
            <p:cNvSpPr/>
            <p:nvPr/>
          </p:nvSpPr>
          <p:spPr>
            <a:xfrm>
              <a:off x="466767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33"/>
            <p:cNvSpPr/>
            <p:nvPr/>
          </p:nvSpPr>
          <p:spPr>
            <a:xfrm>
              <a:off x="47755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33"/>
            <p:cNvSpPr/>
            <p:nvPr/>
          </p:nvSpPr>
          <p:spPr>
            <a:xfrm>
              <a:off x="482740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33"/>
            <p:cNvSpPr/>
            <p:nvPr/>
          </p:nvSpPr>
          <p:spPr>
            <a:xfrm>
              <a:off x="359020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33"/>
            <p:cNvSpPr/>
            <p:nvPr/>
          </p:nvSpPr>
          <p:spPr>
            <a:xfrm>
              <a:off x="43400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33"/>
            <p:cNvSpPr/>
            <p:nvPr/>
          </p:nvSpPr>
          <p:spPr>
            <a:xfrm>
              <a:off x="444687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33"/>
            <p:cNvSpPr/>
            <p:nvPr/>
          </p:nvSpPr>
          <p:spPr>
            <a:xfrm>
              <a:off x="423220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33"/>
            <p:cNvSpPr/>
            <p:nvPr/>
          </p:nvSpPr>
          <p:spPr>
            <a:xfrm>
              <a:off x="455472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33"/>
            <p:cNvSpPr/>
            <p:nvPr/>
          </p:nvSpPr>
          <p:spPr>
            <a:xfrm>
              <a:off x="476940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33"/>
            <p:cNvSpPr/>
            <p:nvPr/>
          </p:nvSpPr>
          <p:spPr>
            <a:xfrm>
              <a:off x="46615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33"/>
            <p:cNvSpPr/>
            <p:nvPr/>
          </p:nvSpPr>
          <p:spPr>
            <a:xfrm>
              <a:off x="41243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33"/>
            <p:cNvSpPr/>
            <p:nvPr/>
          </p:nvSpPr>
          <p:spPr>
            <a:xfrm>
              <a:off x="353832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33"/>
            <p:cNvSpPr/>
            <p:nvPr/>
          </p:nvSpPr>
          <p:spPr>
            <a:xfrm>
              <a:off x="3642100" y="4679200"/>
              <a:ext cx="179100" cy="60050"/>
            </a:xfrm>
            <a:custGeom>
              <a:rect b="b" l="l" r="r" t="t"/>
              <a:pathLst>
                <a:path extrusionOk="0" h="2402" w="7164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33"/>
            <p:cNvSpPr/>
            <p:nvPr/>
          </p:nvSpPr>
          <p:spPr>
            <a:xfrm>
              <a:off x="48772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33"/>
            <p:cNvSpPr/>
            <p:nvPr/>
          </p:nvSpPr>
          <p:spPr>
            <a:xfrm>
              <a:off x="34854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33"/>
            <p:cNvSpPr/>
            <p:nvPr/>
          </p:nvSpPr>
          <p:spPr>
            <a:xfrm>
              <a:off x="369500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33"/>
            <p:cNvSpPr/>
            <p:nvPr/>
          </p:nvSpPr>
          <p:spPr>
            <a:xfrm>
              <a:off x="390967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33"/>
            <p:cNvSpPr/>
            <p:nvPr/>
          </p:nvSpPr>
          <p:spPr>
            <a:xfrm>
              <a:off x="3801825" y="4637475"/>
              <a:ext cx="179100" cy="59050"/>
            </a:xfrm>
            <a:custGeom>
              <a:rect b="b" l="l" r="r" t="t"/>
              <a:pathLst>
                <a:path extrusionOk="0" h="2362" w="7164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33"/>
            <p:cNvSpPr/>
            <p:nvPr/>
          </p:nvSpPr>
          <p:spPr>
            <a:xfrm>
              <a:off x="401752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33"/>
            <p:cNvSpPr/>
            <p:nvPr/>
          </p:nvSpPr>
          <p:spPr>
            <a:xfrm>
              <a:off x="4791800" y="4478775"/>
              <a:ext cx="657275" cy="73275"/>
            </a:xfrm>
            <a:custGeom>
              <a:rect b="b" l="l" r="r" t="t"/>
              <a:pathLst>
                <a:path extrusionOk="0" h="2931" w="26291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33"/>
            <p:cNvSpPr/>
            <p:nvPr/>
          </p:nvSpPr>
          <p:spPr>
            <a:xfrm>
              <a:off x="4786700" y="4470625"/>
              <a:ext cx="667450" cy="89550"/>
            </a:xfrm>
            <a:custGeom>
              <a:rect b="b" l="l" r="r" t="t"/>
              <a:pathLst>
                <a:path extrusionOk="0" h="3582" w="26698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33"/>
            <p:cNvSpPr/>
            <p:nvPr/>
          </p:nvSpPr>
          <p:spPr>
            <a:xfrm>
              <a:off x="5097025" y="4128775"/>
              <a:ext cx="102775" cy="392750"/>
            </a:xfrm>
            <a:custGeom>
              <a:rect b="b" l="l" r="r" t="t"/>
              <a:pathLst>
                <a:path extrusionOk="0" h="15710" w="4111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33"/>
            <p:cNvSpPr/>
            <p:nvPr/>
          </p:nvSpPr>
          <p:spPr>
            <a:xfrm>
              <a:off x="5088875" y="4119600"/>
              <a:ext cx="120075" cy="410050"/>
            </a:xfrm>
            <a:custGeom>
              <a:rect b="b" l="l" r="r" t="t"/>
              <a:pathLst>
                <a:path extrusionOk="0" h="16402" w="4803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33"/>
            <p:cNvSpPr/>
            <p:nvPr/>
          </p:nvSpPr>
          <p:spPr>
            <a:xfrm>
              <a:off x="5080750" y="4128775"/>
              <a:ext cx="135325" cy="284900"/>
            </a:xfrm>
            <a:custGeom>
              <a:rect b="b" l="l" r="r" t="t"/>
              <a:pathLst>
                <a:path extrusionOk="0" h="11396" w="5413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33"/>
            <p:cNvSpPr/>
            <p:nvPr/>
          </p:nvSpPr>
          <p:spPr>
            <a:xfrm>
              <a:off x="5072600" y="4119600"/>
              <a:ext cx="152650" cy="302200"/>
            </a:xfrm>
            <a:custGeom>
              <a:rect b="b" l="l" r="r" t="t"/>
              <a:pathLst>
                <a:path extrusionOk="0" h="12088" w="6106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33"/>
            <p:cNvSpPr/>
            <p:nvPr/>
          </p:nvSpPr>
          <p:spPr>
            <a:xfrm>
              <a:off x="4319700" y="2821375"/>
              <a:ext cx="1707275" cy="1335900"/>
            </a:xfrm>
            <a:custGeom>
              <a:rect b="b" l="l" r="r" t="t"/>
              <a:pathLst>
                <a:path extrusionOk="0" h="53436" w="68291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33"/>
            <p:cNvSpPr/>
            <p:nvPr/>
          </p:nvSpPr>
          <p:spPr>
            <a:xfrm>
              <a:off x="4310550" y="2813225"/>
              <a:ext cx="1724550" cy="1352200"/>
            </a:xfrm>
            <a:custGeom>
              <a:rect b="b" l="l" r="r" t="t"/>
              <a:pathLst>
                <a:path extrusionOk="0" h="54088" w="68982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33"/>
            <p:cNvSpPr/>
            <p:nvPr/>
          </p:nvSpPr>
          <p:spPr>
            <a:xfrm>
              <a:off x="4410250" y="2892600"/>
              <a:ext cx="1525150" cy="1193450"/>
            </a:xfrm>
            <a:custGeom>
              <a:rect b="b" l="l" r="r" t="t"/>
              <a:pathLst>
                <a:path extrusionOk="0" h="47738" w="61006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33"/>
            <p:cNvSpPr/>
            <p:nvPr/>
          </p:nvSpPr>
          <p:spPr>
            <a:xfrm>
              <a:off x="4402125" y="2884450"/>
              <a:ext cx="1541425" cy="1209750"/>
            </a:xfrm>
            <a:custGeom>
              <a:rect b="b" l="l" r="r" t="t"/>
              <a:pathLst>
                <a:path extrusionOk="0" h="48390" w="61657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33"/>
            <p:cNvSpPr/>
            <p:nvPr/>
          </p:nvSpPr>
          <p:spPr>
            <a:xfrm>
              <a:off x="4506925" y="2953625"/>
              <a:ext cx="534150" cy="335775"/>
            </a:xfrm>
            <a:custGeom>
              <a:rect b="b" l="l" r="r" t="t"/>
              <a:pathLst>
                <a:path extrusionOk="0" h="13431" w="21366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33"/>
            <p:cNvSpPr/>
            <p:nvPr/>
          </p:nvSpPr>
          <p:spPr>
            <a:xfrm>
              <a:off x="4506925" y="3313800"/>
              <a:ext cx="534150" cy="334775"/>
            </a:xfrm>
            <a:custGeom>
              <a:rect b="b" l="l" r="r" t="t"/>
              <a:pathLst>
                <a:path extrusionOk="0" h="13391" w="21366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33"/>
            <p:cNvSpPr/>
            <p:nvPr/>
          </p:nvSpPr>
          <p:spPr>
            <a:xfrm>
              <a:off x="4506925" y="3681100"/>
              <a:ext cx="534150" cy="335775"/>
            </a:xfrm>
            <a:custGeom>
              <a:rect b="b" l="l" r="r" t="t"/>
              <a:pathLst>
                <a:path extrusionOk="0" h="13431" w="21366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33"/>
            <p:cNvSpPr/>
            <p:nvPr/>
          </p:nvSpPr>
          <p:spPr>
            <a:xfrm>
              <a:off x="5110250" y="295362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33"/>
            <p:cNvSpPr/>
            <p:nvPr/>
          </p:nvSpPr>
          <p:spPr>
            <a:xfrm>
              <a:off x="5110250" y="3321950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33"/>
            <p:cNvSpPr/>
            <p:nvPr/>
          </p:nvSpPr>
          <p:spPr>
            <a:xfrm>
              <a:off x="3941225" y="2531400"/>
              <a:ext cx="657275" cy="73275"/>
            </a:xfrm>
            <a:custGeom>
              <a:rect b="b" l="l" r="r" t="t"/>
              <a:pathLst>
                <a:path extrusionOk="0" h="2931" w="26291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33"/>
            <p:cNvSpPr/>
            <p:nvPr/>
          </p:nvSpPr>
          <p:spPr>
            <a:xfrm>
              <a:off x="3936125" y="2523250"/>
              <a:ext cx="668475" cy="89575"/>
            </a:xfrm>
            <a:custGeom>
              <a:rect b="b" l="l" r="r" t="t"/>
              <a:pathLst>
                <a:path extrusionOk="0" h="3583" w="26739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33"/>
            <p:cNvSpPr/>
            <p:nvPr/>
          </p:nvSpPr>
          <p:spPr>
            <a:xfrm>
              <a:off x="4246450" y="2181400"/>
              <a:ext cx="103800" cy="392750"/>
            </a:xfrm>
            <a:custGeom>
              <a:rect b="b" l="l" r="r" t="t"/>
              <a:pathLst>
                <a:path extrusionOk="0" h="15710" w="4152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33"/>
            <p:cNvSpPr/>
            <p:nvPr/>
          </p:nvSpPr>
          <p:spPr>
            <a:xfrm>
              <a:off x="4238300" y="2172250"/>
              <a:ext cx="120100" cy="410050"/>
            </a:xfrm>
            <a:custGeom>
              <a:rect b="b" l="l" r="r" t="t"/>
              <a:pathLst>
                <a:path extrusionOk="0" h="16402" w="4804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33"/>
            <p:cNvSpPr/>
            <p:nvPr/>
          </p:nvSpPr>
          <p:spPr>
            <a:xfrm>
              <a:off x="4230175" y="2181400"/>
              <a:ext cx="136350" cy="284900"/>
            </a:xfrm>
            <a:custGeom>
              <a:rect b="b" l="l" r="r" t="t"/>
              <a:pathLst>
                <a:path extrusionOk="0" h="11396" w="5454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33"/>
            <p:cNvSpPr/>
            <p:nvPr/>
          </p:nvSpPr>
          <p:spPr>
            <a:xfrm>
              <a:off x="4222025" y="2172250"/>
              <a:ext cx="152650" cy="303225"/>
            </a:xfrm>
            <a:custGeom>
              <a:rect b="b" l="l" r="r" t="t"/>
              <a:pathLst>
                <a:path extrusionOk="0" h="12129" w="6106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33"/>
            <p:cNvSpPr/>
            <p:nvPr/>
          </p:nvSpPr>
          <p:spPr>
            <a:xfrm>
              <a:off x="3469125" y="874000"/>
              <a:ext cx="1707275" cy="1335925"/>
            </a:xfrm>
            <a:custGeom>
              <a:rect b="b" l="l" r="r" t="t"/>
              <a:pathLst>
                <a:path extrusionOk="0" h="53437" w="68291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33"/>
            <p:cNvSpPr/>
            <p:nvPr/>
          </p:nvSpPr>
          <p:spPr>
            <a:xfrm>
              <a:off x="3461000" y="865875"/>
              <a:ext cx="1723550" cy="1352175"/>
            </a:xfrm>
            <a:custGeom>
              <a:rect b="b" l="l" r="r" t="t"/>
              <a:pathLst>
                <a:path extrusionOk="0" h="54087" w="68942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33"/>
            <p:cNvSpPr/>
            <p:nvPr/>
          </p:nvSpPr>
          <p:spPr>
            <a:xfrm>
              <a:off x="3560700" y="945225"/>
              <a:ext cx="1524125" cy="1193475"/>
            </a:xfrm>
            <a:custGeom>
              <a:rect b="b" l="l" r="r" t="t"/>
              <a:pathLst>
                <a:path extrusionOk="0" h="47739" w="60965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33"/>
            <p:cNvSpPr/>
            <p:nvPr/>
          </p:nvSpPr>
          <p:spPr>
            <a:xfrm>
              <a:off x="3551550" y="937075"/>
              <a:ext cx="1542450" cy="1209750"/>
            </a:xfrm>
            <a:custGeom>
              <a:rect b="b" l="l" r="r" t="t"/>
              <a:pathLst>
                <a:path extrusionOk="0" h="48390" w="61698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33"/>
            <p:cNvSpPr/>
            <p:nvPr/>
          </p:nvSpPr>
          <p:spPr>
            <a:xfrm>
              <a:off x="3671600" y="1070375"/>
              <a:ext cx="637950" cy="293050"/>
            </a:xfrm>
            <a:custGeom>
              <a:rect b="b" l="l" r="r" t="t"/>
              <a:pathLst>
                <a:path extrusionOk="0" h="11722" w="25518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33"/>
            <p:cNvSpPr/>
            <p:nvPr/>
          </p:nvSpPr>
          <p:spPr>
            <a:xfrm>
              <a:off x="3760125" y="1538400"/>
              <a:ext cx="1047975" cy="116000"/>
            </a:xfrm>
            <a:custGeom>
              <a:rect b="b" l="l" r="r" t="t"/>
              <a:pathLst>
                <a:path extrusionOk="0" h="4640" w="41919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33"/>
            <p:cNvSpPr/>
            <p:nvPr/>
          </p:nvSpPr>
          <p:spPr>
            <a:xfrm>
              <a:off x="3760125" y="1639125"/>
              <a:ext cx="1047975" cy="116000"/>
            </a:xfrm>
            <a:custGeom>
              <a:rect b="b" l="l" r="r" t="t"/>
              <a:pathLst>
                <a:path extrusionOk="0" h="4640" w="41919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33"/>
            <p:cNvSpPr/>
            <p:nvPr/>
          </p:nvSpPr>
          <p:spPr>
            <a:xfrm>
              <a:off x="3760125" y="1866000"/>
              <a:ext cx="1047975" cy="115000"/>
            </a:xfrm>
            <a:custGeom>
              <a:rect b="b" l="l" r="r" t="t"/>
              <a:pathLst>
                <a:path extrusionOk="0" h="4600" w="41919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33"/>
            <p:cNvSpPr/>
            <p:nvPr/>
          </p:nvSpPr>
          <p:spPr>
            <a:xfrm>
              <a:off x="3760125" y="1764250"/>
              <a:ext cx="1047975" cy="116025"/>
            </a:xfrm>
            <a:custGeom>
              <a:rect b="b" l="l" r="r" t="t"/>
              <a:pathLst>
                <a:path extrusionOk="0" h="4641" w="41919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33"/>
            <p:cNvSpPr/>
            <p:nvPr/>
          </p:nvSpPr>
          <p:spPr>
            <a:xfrm>
              <a:off x="4825375" y="1479375"/>
              <a:ext cx="96675" cy="97700"/>
            </a:xfrm>
            <a:custGeom>
              <a:rect b="b" l="l" r="r" t="t"/>
              <a:pathLst>
                <a:path extrusionOk="0" h="3908" w="3867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33"/>
            <p:cNvSpPr/>
            <p:nvPr/>
          </p:nvSpPr>
          <p:spPr>
            <a:xfrm>
              <a:off x="4825375" y="1599425"/>
              <a:ext cx="96675" cy="96700"/>
            </a:xfrm>
            <a:custGeom>
              <a:rect b="b" l="l" r="r" t="t"/>
              <a:pathLst>
                <a:path extrusionOk="0" h="3868" w="3867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33"/>
            <p:cNvSpPr/>
            <p:nvPr/>
          </p:nvSpPr>
          <p:spPr>
            <a:xfrm>
              <a:off x="4825375" y="1804950"/>
              <a:ext cx="96675" cy="96675"/>
            </a:xfrm>
            <a:custGeom>
              <a:rect b="b" l="l" r="r" t="t"/>
              <a:pathLst>
                <a:path extrusionOk="0" h="3867" w="3867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33"/>
            <p:cNvSpPr/>
            <p:nvPr/>
          </p:nvSpPr>
          <p:spPr>
            <a:xfrm>
              <a:off x="4825375" y="1924000"/>
              <a:ext cx="96675" cy="97700"/>
            </a:xfrm>
            <a:custGeom>
              <a:rect b="b" l="l" r="r" t="t"/>
              <a:pathLst>
                <a:path extrusionOk="0" h="3908" w="3867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33"/>
            <p:cNvSpPr/>
            <p:nvPr/>
          </p:nvSpPr>
          <p:spPr>
            <a:xfrm>
              <a:off x="3644125" y="1479375"/>
              <a:ext cx="96700" cy="97700"/>
            </a:xfrm>
            <a:custGeom>
              <a:rect b="b" l="l" r="r" t="t"/>
              <a:pathLst>
                <a:path extrusionOk="0" h="3908" w="3868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33"/>
            <p:cNvSpPr/>
            <p:nvPr/>
          </p:nvSpPr>
          <p:spPr>
            <a:xfrm>
              <a:off x="3644125" y="1599425"/>
              <a:ext cx="96700" cy="96700"/>
            </a:xfrm>
            <a:custGeom>
              <a:rect b="b" l="l" r="r" t="t"/>
              <a:pathLst>
                <a:path extrusionOk="0" h="3868" w="3868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33"/>
            <p:cNvSpPr/>
            <p:nvPr/>
          </p:nvSpPr>
          <p:spPr>
            <a:xfrm>
              <a:off x="3644125" y="1804950"/>
              <a:ext cx="96700" cy="96675"/>
            </a:xfrm>
            <a:custGeom>
              <a:rect b="b" l="l" r="r" t="t"/>
              <a:pathLst>
                <a:path extrusionOk="0" h="3867" w="3868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33"/>
            <p:cNvSpPr/>
            <p:nvPr/>
          </p:nvSpPr>
          <p:spPr>
            <a:xfrm>
              <a:off x="3644125" y="1924000"/>
              <a:ext cx="96700" cy="97700"/>
            </a:xfrm>
            <a:custGeom>
              <a:rect b="b" l="l" r="r" t="t"/>
              <a:pathLst>
                <a:path extrusionOk="0" h="3908" w="3868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33"/>
            <p:cNvSpPr/>
            <p:nvPr/>
          </p:nvSpPr>
          <p:spPr>
            <a:xfrm>
              <a:off x="4389900" y="105307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33"/>
            <p:cNvSpPr/>
            <p:nvPr/>
          </p:nvSpPr>
          <p:spPr>
            <a:xfrm>
              <a:off x="2792550" y="4478775"/>
              <a:ext cx="657275" cy="73275"/>
            </a:xfrm>
            <a:custGeom>
              <a:rect b="b" l="l" r="r" t="t"/>
              <a:pathLst>
                <a:path extrusionOk="0" h="2931" w="26291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33"/>
            <p:cNvSpPr/>
            <p:nvPr/>
          </p:nvSpPr>
          <p:spPr>
            <a:xfrm>
              <a:off x="2787450" y="4470625"/>
              <a:ext cx="667475" cy="89550"/>
            </a:xfrm>
            <a:custGeom>
              <a:rect b="b" l="l" r="r" t="t"/>
              <a:pathLst>
                <a:path extrusionOk="0" h="3582" w="26699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33"/>
            <p:cNvSpPr/>
            <p:nvPr/>
          </p:nvSpPr>
          <p:spPr>
            <a:xfrm>
              <a:off x="3097775" y="4128775"/>
              <a:ext cx="102775" cy="392750"/>
            </a:xfrm>
            <a:custGeom>
              <a:rect b="b" l="l" r="r" t="t"/>
              <a:pathLst>
                <a:path extrusionOk="0" h="15710" w="4111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33"/>
            <p:cNvSpPr/>
            <p:nvPr/>
          </p:nvSpPr>
          <p:spPr>
            <a:xfrm>
              <a:off x="3089625" y="4119600"/>
              <a:ext cx="120100" cy="410050"/>
            </a:xfrm>
            <a:custGeom>
              <a:rect b="b" l="l" r="r" t="t"/>
              <a:pathLst>
                <a:path extrusionOk="0" h="16402" w="4804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33"/>
            <p:cNvSpPr/>
            <p:nvPr/>
          </p:nvSpPr>
          <p:spPr>
            <a:xfrm>
              <a:off x="3081500" y="4128775"/>
              <a:ext cx="135350" cy="284900"/>
            </a:xfrm>
            <a:custGeom>
              <a:rect b="b" l="l" r="r" t="t"/>
              <a:pathLst>
                <a:path extrusionOk="0" h="11396" w="5414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33"/>
            <p:cNvSpPr/>
            <p:nvPr/>
          </p:nvSpPr>
          <p:spPr>
            <a:xfrm>
              <a:off x="3073350" y="4119600"/>
              <a:ext cx="152650" cy="302200"/>
            </a:xfrm>
            <a:custGeom>
              <a:rect b="b" l="l" r="r" t="t"/>
              <a:pathLst>
                <a:path extrusionOk="0" h="12088" w="6106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33"/>
            <p:cNvSpPr/>
            <p:nvPr/>
          </p:nvSpPr>
          <p:spPr>
            <a:xfrm>
              <a:off x="2320450" y="2821375"/>
              <a:ext cx="1707275" cy="1335900"/>
            </a:xfrm>
            <a:custGeom>
              <a:rect b="b" l="l" r="r" t="t"/>
              <a:pathLst>
                <a:path extrusionOk="0" h="53436" w="68291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33"/>
            <p:cNvSpPr/>
            <p:nvPr/>
          </p:nvSpPr>
          <p:spPr>
            <a:xfrm>
              <a:off x="2311300" y="2813225"/>
              <a:ext cx="1724575" cy="1352200"/>
            </a:xfrm>
            <a:custGeom>
              <a:rect b="b" l="l" r="r" t="t"/>
              <a:pathLst>
                <a:path extrusionOk="0" h="54088" w="68983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33"/>
            <p:cNvSpPr/>
            <p:nvPr/>
          </p:nvSpPr>
          <p:spPr>
            <a:xfrm>
              <a:off x="2411025" y="2892600"/>
              <a:ext cx="1525125" cy="1193450"/>
            </a:xfrm>
            <a:custGeom>
              <a:rect b="b" l="l" r="r" t="t"/>
              <a:pathLst>
                <a:path extrusionOk="0" h="47738" w="61005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33"/>
            <p:cNvSpPr/>
            <p:nvPr/>
          </p:nvSpPr>
          <p:spPr>
            <a:xfrm>
              <a:off x="2402875" y="2884450"/>
              <a:ext cx="1541425" cy="1209750"/>
            </a:xfrm>
            <a:custGeom>
              <a:rect b="b" l="l" r="r" t="t"/>
              <a:pathLst>
                <a:path extrusionOk="0" h="48390" w="61657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33"/>
            <p:cNvSpPr/>
            <p:nvPr/>
          </p:nvSpPr>
          <p:spPr>
            <a:xfrm>
              <a:off x="2700975" y="295362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33"/>
            <p:cNvSpPr/>
            <p:nvPr/>
          </p:nvSpPr>
          <p:spPr>
            <a:xfrm>
              <a:off x="2700975" y="3313800"/>
              <a:ext cx="534175" cy="334775"/>
            </a:xfrm>
            <a:custGeom>
              <a:rect b="b" l="l" r="r" t="t"/>
              <a:pathLst>
                <a:path extrusionOk="0" h="13391" w="21367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33"/>
            <p:cNvSpPr/>
            <p:nvPr/>
          </p:nvSpPr>
          <p:spPr>
            <a:xfrm>
              <a:off x="2700975" y="3681100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33"/>
            <p:cNvSpPr/>
            <p:nvPr/>
          </p:nvSpPr>
          <p:spPr>
            <a:xfrm>
              <a:off x="2692850" y="3672950"/>
              <a:ext cx="551450" cy="352075"/>
            </a:xfrm>
            <a:custGeom>
              <a:rect b="b" l="l" r="r" t="t"/>
              <a:pathLst>
                <a:path extrusionOk="0" h="14083" w="22058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33"/>
            <p:cNvSpPr/>
            <p:nvPr/>
          </p:nvSpPr>
          <p:spPr>
            <a:xfrm>
              <a:off x="3304325" y="295362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33"/>
            <p:cNvSpPr/>
            <p:nvPr/>
          </p:nvSpPr>
          <p:spPr>
            <a:xfrm>
              <a:off x="3304325" y="3321950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33"/>
            <p:cNvSpPr/>
            <p:nvPr/>
          </p:nvSpPr>
          <p:spPr>
            <a:xfrm>
              <a:off x="3173075" y="2324875"/>
              <a:ext cx="135325" cy="249275"/>
            </a:xfrm>
            <a:custGeom>
              <a:rect b="b" l="l" r="r" t="t"/>
              <a:pathLst>
                <a:path extrusionOk="0" h="9971" w="5413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33"/>
            <p:cNvSpPr/>
            <p:nvPr/>
          </p:nvSpPr>
          <p:spPr>
            <a:xfrm>
              <a:off x="2390675" y="1910275"/>
              <a:ext cx="866850" cy="1118675"/>
            </a:xfrm>
            <a:custGeom>
              <a:rect b="b" l="l" r="r" t="t"/>
              <a:pathLst>
                <a:path extrusionOk="0" h="44747" w="34674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33"/>
            <p:cNvSpPr/>
            <p:nvPr/>
          </p:nvSpPr>
          <p:spPr>
            <a:xfrm>
              <a:off x="2431350" y="1943325"/>
              <a:ext cx="633900" cy="998125"/>
            </a:xfrm>
            <a:custGeom>
              <a:rect b="b" l="l" r="r" t="t"/>
              <a:pathLst>
                <a:path extrusionOk="0" h="39925" w="25356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33"/>
            <p:cNvSpPr/>
            <p:nvPr/>
          </p:nvSpPr>
          <p:spPr>
            <a:xfrm>
              <a:off x="2939050" y="2055250"/>
              <a:ext cx="304250" cy="177050"/>
            </a:xfrm>
            <a:custGeom>
              <a:rect b="b" l="l" r="r" t="t"/>
              <a:pathLst>
                <a:path extrusionOk="0" h="7082" w="1217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33"/>
            <p:cNvSpPr/>
            <p:nvPr/>
          </p:nvSpPr>
          <p:spPr>
            <a:xfrm>
              <a:off x="2382525" y="1901600"/>
              <a:ext cx="878075" cy="1136150"/>
            </a:xfrm>
            <a:custGeom>
              <a:rect b="b" l="l" r="r" t="t"/>
              <a:pathLst>
                <a:path extrusionOk="0" h="45446" w="35123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33"/>
            <p:cNvSpPr/>
            <p:nvPr/>
          </p:nvSpPr>
          <p:spPr>
            <a:xfrm>
              <a:off x="2417125" y="1742250"/>
              <a:ext cx="1039825" cy="903125"/>
            </a:xfrm>
            <a:custGeom>
              <a:rect b="b" l="l" r="r" t="t"/>
              <a:pathLst>
                <a:path extrusionOk="0" h="36125" w="41593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33"/>
            <p:cNvSpPr/>
            <p:nvPr/>
          </p:nvSpPr>
          <p:spPr>
            <a:xfrm>
              <a:off x="2435425" y="1733725"/>
              <a:ext cx="997100" cy="919800"/>
            </a:xfrm>
            <a:custGeom>
              <a:rect b="b" l="l" r="r" t="t"/>
              <a:pathLst>
                <a:path extrusionOk="0" h="36792" w="39884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33"/>
            <p:cNvSpPr/>
            <p:nvPr/>
          </p:nvSpPr>
          <p:spPr>
            <a:xfrm>
              <a:off x="2586000" y="2406000"/>
              <a:ext cx="59050" cy="52500"/>
            </a:xfrm>
            <a:custGeom>
              <a:rect b="b" l="l" r="r" t="t"/>
              <a:pathLst>
                <a:path extrusionOk="0" h="2100" w="2362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33"/>
            <p:cNvSpPr/>
            <p:nvPr/>
          </p:nvSpPr>
          <p:spPr>
            <a:xfrm>
              <a:off x="2671475" y="1981950"/>
              <a:ext cx="727475" cy="348225"/>
            </a:xfrm>
            <a:custGeom>
              <a:rect b="b" l="l" r="r" t="t"/>
              <a:pathLst>
                <a:path extrusionOk="0" h="13929" w="29099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33"/>
            <p:cNvSpPr/>
            <p:nvPr/>
          </p:nvSpPr>
          <p:spPr>
            <a:xfrm>
              <a:off x="2657225" y="2145625"/>
              <a:ext cx="358175" cy="400300"/>
            </a:xfrm>
            <a:custGeom>
              <a:rect b="b" l="l" r="r" t="t"/>
              <a:pathLst>
                <a:path extrusionOk="0" h="16012" w="14327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33"/>
            <p:cNvSpPr/>
            <p:nvPr/>
          </p:nvSpPr>
          <p:spPr>
            <a:xfrm>
              <a:off x="2814925" y="2364375"/>
              <a:ext cx="487375" cy="66325"/>
            </a:xfrm>
            <a:custGeom>
              <a:rect b="b" l="l" r="r" t="t"/>
              <a:pathLst>
                <a:path extrusionOk="0" h="2653" w="19495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33"/>
            <p:cNvSpPr/>
            <p:nvPr/>
          </p:nvSpPr>
          <p:spPr>
            <a:xfrm>
              <a:off x="2735575" y="2281825"/>
              <a:ext cx="160775" cy="314125"/>
            </a:xfrm>
            <a:custGeom>
              <a:rect b="b" l="l" r="r" t="t"/>
              <a:pathLst>
                <a:path extrusionOk="0" h="12565" w="6431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33"/>
            <p:cNvSpPr/>
            <p:nvPr/>
          </p:nvSpPr>
          <p:spPr>
            <a:xfrm>
              <a:off x="2734550" y="2272975"/>
              <a:ext cx="163825" cy="331700"/>
            </a:xfrm>
            <a:custGeom>
              <a:rect b="b" l="l" r="r" t="t"/>
              <a:pathLst>
                <a:path extrusionOk="0" h="13268" w="6553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33"/>
            <p:cNvSpPr/>
            <p:nvPr/>
          </p:nvSpPr>
          <p:spPr>
            <a:xfrm>
              <a:off x="1585875" y="4992575"/>
              <a:ext cx="2500875" cy="466000"/>
            </a:xfrm>
            <a:custGeom>
              <a:rect b="b" l="l" r="r" t="t"/>
              <a:pathLst>
                <a:path extrusionOk="0" h="18640" w="100035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33"/>
            <p:cNvSpPr/>
            <p:nvPr/>
          </p:nvSpPr>
          <p:spPr>
            <a:xfrm>
              <a:off x="1577750" y="4984425"/>
              <a:ext cx="2518150" cy="483300"/>
            </a:xfrm>
            <a:custGeom>
              <a:rect b="b" l="l" r="r" t="t"/>
              <a:pathLst>
                <a:path extrusionOk="0" h="19332" w="100726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33"/>
            <p:cNvSpPr/>
            <p:nvPr/>
          </p:nvSpPr>
          <p:spPr>
            <a:xfrm>
              <a:off x="1598100" y="2881400"/>
              <a:ext cx="1406100" cy="2341600"/>
            </a:xfrm>
            <a:custGeom>
              <a:rect b="b" l="l" r="r" t="t"/>
              <a:pathLst>
                <a:path extrusionOk="0" h="93664" w="56244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33"/>
            <p:cNvSpPr/>
            <p:nvPr/>
          </p:nvSpPr>
          <p:spPr>
            <a:xfrm>
              <a:off x="1631675" y="2921075"/>
              <a:ext cx="1264675" cy="2293325"/>
            </a:xfrm>
            <a:custGeom>
              <a:rect b="b" l="l" r="r" t="t"/>
              <a:pathLst>
                <a:path extrusionOk="0" h="91733" w="50587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33"/>
            <p:cNvSpPr/>
            <p:nvPr/>
          </p:nvSpPr>
          <p:spPr>
            <a:xfrm>
              <a:off x="2061025" y="3553925"/>
              <a:ext cx="189250" cy="494225"/>
            </a:xfrm>
            <a:custGeom>
              <a:rect b="b" l="l" r="r" t="t"/>
              <a:pathLst>
                <a:path extrusionOk="0" h="19769" w="757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33"/>
            <p:cNvSpPr/>
            <p:nvPr/>
          </p:nvSpPr>
          <p:spPr>
            <a:xfrm>
              <a:off x="2482225" y="4041475"/>
              <a:ext cx="199450" cy="202600"/>
            </a:xfrm>
            <a:custGeom>
              <a:rect b="b" l="l" r="r" t="t"/>
              <a:pathLst>
                <a:path extrusionOk="0" h="8104" w="7978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33"/>
            <p:cNvSpPr/>
            <p:nvPr/>
          </p:nvSpPr>
          <p:spPr>
            <a:xfrm>
              <a:off x="2361150" y="4252250"/>
              <a:ext cx="335775" cy="50525"/>
            </a:xfrm>
            <a:custGeom>
              <a:rect b="b" l="l" r="r" t="t"/>
              <a:pathLst>
                <a:path extrusionOk="0" h="2021" w="13431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33"/>
            <p:cNvSpPr/>
            <p:nvPr/>
          </p:nvSpPr>
          <p:spPr>
            <a:xfrm>
              <a:off x="2311300" y="4874800"/>
              <a:ext cx="481275" cy="353625"/>
            </a:xfrm>
            <a:custGeom>
              <a:rect b="b" l="l" r="r" t="t"/>
              <a:pathLst>
                <a:path extrusionOk="0" h="14145" w="19251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33"/>
            <p:cNvSpPr/>
            <p:nvPr/>
          </p:nvSpPr>
          <p:spPr>
            <a:xfrm>
              <a:off x="1614375" y="2872825"/>
              <a:ext cx="1385750" cy="2358850"/>
            </a:xfrm>
            <a:custGeom>
              <a:rect b="b" l="l" r="r" t="t"/>
              <a:pathLst>
                <a:path extrusionOk="0" h="94354" w="5543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33"/>
            <p:cNvSpPr/>
            <p:nvPr/>
          </p:nvSpPr>
          <p:spPr>
            <a:xfrm>
              <a:off x="2237025" y="2767550"/>
              <a:ext cx="724450" cy="471000"/>
            </a:xfrm>
            <a:custGeom>
              <a:rect b="b" l="l" r="r" t="t"/>
              <a:pathLst>
                <a:path extrusionOk="0" h="18840" w="28978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33"/>
            <p:cNvSpPr/>
            <p:nvPr/>
          </p:nvSpPr>
          <p:spPr>
            <a:xfrm>
              <a:off x="2237025" y="2767450"/>
              <a:ext cx="532150" cy="315425"/>
            </a:xfrm>
            <a:custGeom>
              <a:rect b="b" l="l" r="r" t="t"/>
              <a:pathLst>
                <a:path extrusionOk="0" h="12617" w="21286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33"/>
            <p:cNvSpPr/>
            <p:nvPr/>
          </p:nvSpPr>
          <p:spPr>
            <a:xfrm>
              <a:off x="2227875" y="2759300"/>
              <a:ext cx="742750" cy="488050"/>
            </a:xfrm>
            <a:custGeom>
              <a:rect b="b" l="l" r="r" t="t"/>
              <a:pathLst>
                <a:path extrusionOk="0" h="19522" w="2971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33"/>
            <p:cNvSpPr/>
            <p:nvPr/>
          </p:nvSpPr>
          <p:spPr>
            <a:xfrm>
              <a:off x="3860850" y="4333950"/>
              <a:ext cx="672550" cy="470425"/>
            </a:xfrm>
            <a:custGeom>
              <a:rect b="b" l="l" r="r" t="t"/>
              <a:pathLst>
                <a:path extrusionOk="0" h="18817" w="26902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33"/>
            <p:cNvSpPr/>
            <p:nvPr/>
          </p:nvSpPr>
          <p:spPr>
            <a:xfrm>
              <a:off x="3852700" y="4326150"/>
              <a:ext cx="674575" cy="486350"/>
            </a:xfrm>
            <a:custGeom>
              <a:rect b="b" l="l" r="r" t="t"/>
              <a:pathLst>
                <a:path extrusionOk="0" h="19454" w="26983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33"/>
            <p:cNvSpPr/>
            <p:nvPr/>
          </p:nvSpPr>
          <p:spPr>
            <a:xfrm>
              <a:off x="4208800" y="4389225"/>
              <a:ext cx="212675" cy="101775"/>
            </a:xfrm>
            <a:custGeom>
              <a:rect b="b" l="l" r="r" t="t"/>
              <a:pathLst>
                <a:path extrusionOk="0" h="4071" w="8507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33"/>
            <p:cNvSpPr/>
            <p:nvPr/>
          </p:nvSpPr>
          <p:spPr>
            <a:xfrm>
              <a:off x="4107075" y="4395325"/>
              <a:ext cx="78350" cy="56000"/>
            </a:xfrm>
            <a:custGeom>
              <a:rect b="b" l="l" r="r" t="t"/>
              <a:pathLst>
                <a:path extrusionOk="0" h="2240" w="3134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33"/>
            <p:cNvSpPr/>
            <p:nvPr/>
          </p:nvSpPr>
          <p:spPr>
            <a:xfrm>
              <a:off x="3132375" y="4321475"/>
              <a:ext cx="590625" cy="357750"/>
            </a:xfrm>
            <a:custGeom>
              <a:rect b="b" l="l" r="r" t="t"/>
              <a:pathLst>
                <a:path extrusionOk="0" h="14310" w="23625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33"/>
            <p:cNvSpPr/>
            <p:nvPr/>
          </p:nvSpPr>
          <p:spPr>
            <a:xfrm>
              <a:off x="3136450" y="4312925"/>
              <a:ext cx="579950" cy="374425"/>
            </a:xfrm>
            <a:custGeom>
              <a:rect b="b" l="l" r="r" t="t"/>
              <a:pathLst>
                <a:path extrusionOk="0" h="14977" w="23198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33"/>
            <p:cNvSpPr/>
            <p:nvPr/>
          </p:nvSpPr>
          <p:spPr>
            <a:xfrm>
              <a:off x="3444725" y="4365825"/>
              <a:ext cx="110925" cy="69225"/>
            </a:xfrm>
            <a:custGeom>
              <a:rect b="b" l="l" r="r" t="t"/>
              <a:pathLst>
                <a:path extrusionOk="0" h="2769" w="4437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33"/>
            <p:cNvSpPr/>
            <p:nvPr/>
          </p:nvSpPr>
          <p:spPr>
            <a:xfrm>
              <a:off x="3362300" y="4339625"/>
              <a:ext cx="85500" cy="62600"/>
            </a:xfrm>
            <a:custGeom>
              <a:rect b="b" l="l" r="r" t="t"/>
              <a:pathLst>
                <a:path extrusionOk="0" h="2504" w="342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33"/>
            <p:cNvSpPr/>
            <p:nvPr/>
          </p:nvSpPr>
          <p:spPr>
            <a:xfrm>
              <a:off x="2535150" y="3264975"/>
              <a:ext cx="1519025" cy="2054400"/>
            </a:xfrm>
            <a:custGeom>
              <a:rect b="b" l="l" r="r" t="t"/>
              <a:pathLst>
                <a:path extrusionOk="0" h="82176" w="60761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33"/>
            <p:cNvSpPr/>
            <p:nvPr/>
          </p:nvSpPr>
          <p:spPr>
            <a:xfrm>
              <a:off x="2553450" y="3316850"/>
              <a:ext cx="1490550" cy="2002325"/>
            </a:xfrm>
            <a:custGeom>
              <a:rect b="b" l="l" r="r" t="t"/>
              <a:pathLst>
                <a:path extrusionOk="0" h="80093" w="59622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33"/>
            <p:cNvSpPr/>
            <p:nvPr/>
          </p:nvSpPr>
          <p:spPr>
            <a:xfrm>
              <a:off x="2545325" y="3256325"/>
              <a:ext cx="1502750" cy="2072025"/>
            </a:xfrm>
            <a:custGeom>
              <a:rect b="b" l="l" r="r" t="t"/>
              <a:pathLst>
                <a:path extrusionOk="0" h="82881" w="6011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33"/>
            <p:cNvSpPr/>
            <p:nvPr/>
          </p:nvSpPr>
          <p:spPr>
            <a:xfrm>
              <a:off x="3802850" y="4638300"/>
              <a:ext cx="175025" cy="233225"/>
            </a:xfrm>
            <a:custGeom>
              <a:rect b="b" l="l" r="r" t="t"/>
              <a:pathLst>
                <a:path extrusionOk="0" h="9329" w="7001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33"/>
            <p:cNvSpPr/>
            <p:nvPr/>
          </p:nvSpPr>
          <p:spPr>
            <a:xfrm>
              <a:off x="975425" y="2808800"/>
              <a:ext cx="1312500" cy="2649775"/>
            </a:xfrm>
            <a:custGeom>
              <a:rect b="b" l="l" r="r" t="t"/>
              <a:pathLst>
                <a:path extrusionOk="0" h="105991" w="5250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33"/>
            <p:cNvSpPr/>
            <p:nvPr/>
          </p:nvSpPr>
          <p:spPr>
            <a:xfrm>
              <a:off x="966275" y="2801025"/>
              <a:ext cx="1330800" cy="2666700"/>
            </a:xfrm>
            <a:custGeom>
              <a:rect b="b" l="l" r="r" t="t"/>
              <a:pathLst>
                <a:path extrusionOk="0" h="106668" w="53232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33"/>
            <p:cNvSpPr/>
            <p:nvPr/>
          </p:nvSpPr>
          <p:spPr>
            <a:xfrm>
              <a:off x="474850" y="2774800"/>
              <a:ext cx="1737800" cy="2683775"/>
            </a:xfrm>
            <a:custGeom>
              <a:rect b="b" l="l" r="r" t="t"/>
              <a:pathLst>
                <a:path extrusionOk="0" h="107351" w="69512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33"/>
            <p:cNvSpPr/>
            <p:nvPr/>
          </p:nvSpPr>
          <p:spPr>
            <a:xfrm>
              <a:off x="469775" y="2766425"/>
              <a:ext cx="1751000" cy="2701300"/>
            </a:xfrm>
            <a:custGeom>
              <a:rect b="b" l="l" r="r" t="t"/>
              <a:pathLst>
                <a:path extrusionOk="0" h="108052" w="7004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33"/>
            <p:cNvSpPr/>
            <p:nvPr/>
          </p:nvSpPr>
          <p:spPr>
            <a:xfrm>
              <a:off x="1026300" y="5458550"/>
              <a:ext cx="6114750" cy="25"/>
            </a:xfrm>
            <a:custGeom>
              <a:rect b="b" l="l" r="r" t="t"/>
              <a:pathLst>
                <a:path extrusionOk="0" h="1" w="24459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33"/>
            <p:cNvSpPr/>
            <p:nvPr/>
          </p:nvSpPr>
          <p:spPr>
            <a:xfrm>
              <a:off x="1017150" y="5450400"/>
              <a:ext cx="6132050" cy="17325"/>
            </a:xfrm>
            <a:custGeom>
              <a:rect b="b" l="l" r="r" t="t"/>
              <a:pathLst>
                <a:path extrusionOk="0" h="693" w="245282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80" name="Google Shape;1880;p33"/>
          <p:cNvSpPr txBox="1"/>
          <p:nvPr>
            <p:ph type="ctrTitle"/>
          </p:nvPr>
        </p:nvSpPr>
        <p:spPr>
          <a:xfrm>
            <a:off x="5205300" y="1820475"/>
            <a:ext cx="3561300" cy="179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381000" marR="101600" rtl="0" algn="ctr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2100">
                <a:solidFill>
                  <a:srgbClr val="000000"/>
                </a:solidFill>
                <a:latin typeface="Barlow Semi Condensed Black"/>
                <a:ea typeface="Barlow Semi Condensed Black"/>
                <a:cs typeface="Barlow Semi Condensed Black"/>
                <a:sym typeface="Barlow Semi Condensed Black"/>
              </a:rPr>
              <a:t>Cikls ar priekšnosacījumu strādājot ar C# programmēšanas valodu Unity dzinī</a:t>
            </a:r>
            <a:endParaRPr sz="2100">
              <a:solidFill>
                <a:schemeClr val="dk2"/>
              </a:solidFill>
              <a:latin typeface="Barlow Semi Condensed Black"/>
              <a:ea typeface="Barlow Semi Condensed Black"/>
              <a:cs typeface="Barlow Semi Condensed Black"/>
              <a:sym typeface="Barlow Semi Condensed Black"/>
            </a:endParaRPr>
          </a:p>
        </p:txBody>
      </p:sp>
      <p:sp>
        <p:nvSpPr>
          <p:cNvPr id="1881" name="Google Shape;1881;p33"/>
          <p:cNvSpPr txBox="1"/>
          <p:nvPr>
            <p:ph idx="1" type="subTitle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Nauris Gūtmanis - 2PT1</a:t>
            </a:r>
            <a:endParaRPr sz="20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4" name="Shape 1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5" name="Google Shape;1975;p42"/>
          <p:cNvSpPr txBox="1"/>
          <p:nvPr>
            <p:ph type="title"/>
          </p:nvPr>
        </p:nvSpPr>
        <p:spPr>
          <a:xfrm>
            <a:off x="1705700" y="409003"/>
            <a:ext cx="5496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12121"/>
                </a:solidFill>
              </a:rPr>
              <a:t>Kas sagādāja grūtības?</a:t>
            </a:r>
            <a:endParaRPr>
              <a:solidFill>
                <a:srgbClr val="212121"/>
              </a:solidFill>
            </a:endParaRPr>
          </a:p>
        </p:txBody>
      </p:sp>
      <p:pic>
        <p:nvPicPr>
          <p:cNvPr id="1976" name="Google Shape;197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5775" y="1170203"/>
            <a:ext cx="3856998" cy="3856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0" name="Shape 1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1" name="Google Shape;1981;p43"/>
          <p:cNvGrpSpPr/>
          <p:nvPr/>
        </p:nvGrpSpPr>
        <p:grpSpPr>
          <a:xfrm>
            <a:off x="731647" y="1650460"/>
            <a:ext cx="635100" cy="733490"/>
            <a:chOff x="731647" y="1650460"/>
            <a:chExt cx="635100" cy="733490"/>
          </a:xfrm>
        </p:grpSpPr>
        <p:grpSp>
          <p:nvGrpSpPr>
            <p:cNvPr id="1982" name="Google Shape;1982;p43"/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1983" name="Google Shape;1983;p43"/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4" name="Google Shape;1984;p43"/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5" name="Google Shape;1985;p43"/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1986" name="Google Shape;1986;p4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1987" name="Google Shape;1987;p4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1988" name="Google Shape;1988;p4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1989" name="Google Shape;1989;p43"/>
          <p:cNvGrpSpPr/>
          <p:nvPr/>
        </p:nvGrpSpPr>
        <p:grpSpPr>
          <a:xfrm>
            <a:off x="731647" y="2728277"/>
            <a:ext cx="635100" cy="734984"/>
            <a:chOff x="731647" y="2728277"/>
            <a:chExt cx="635100" cy="734984"/>
          </a:xfrm>
        </p:grpSpPr>
        <p:grpSp>
          <p:nvGrpSpPr>
            <p:cNvPr id="1990" name="Google Shape;1990;p43"/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1991" name="Google Shape;1991;p43"/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2" name="Google Shape;1992;p43"/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93" name="Google Shape;1993;p43"/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1994" name="Google Shape;1994;p4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1995" name="Google Shape;1995;p4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1996" name="Google Shape;1996;p4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1997" name="Google Shape;1997;p43"/>
          <p:cNvGrpSpPr/>
          <p:nvPr/>
        </p:nvGrpSpPr>
        <p:grpSpPr>
          <a:xfrm>
            <a:off x="731647" y="3806675"/>
            <a:ext cx="635100" cy="734704"/>
            <a:chOff x="731647" y="3806675"/>
            <a:chExt cx="635100" cy="734704"/>
          </a:xfrm>
        </p:grpSpPr>
        <p:grpSp>
          <p:nvGrpSpPr>
            <p:cNvPr id="1998" name="Google Shape;1998;p43"/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1999" name="Google Shape;1999;p43"/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0" name="Google Shape;2000;p43"/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01" name="Google Shape;2001;p43"/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2002" name="Google Shape;2002;p4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003" name="Google Shape;2003;p4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004" name="Google Shape;2004;p4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005" name="Google Shape;2005;p43"/>
          <p:cNvSpPr txBox="1"/>
          <p:nvPr>
            <p:ph type="title"/>
          </p:nvPr>
        </p:nvSpPr>
        <p:spPr>
          <a:xfrm>
            <a:off x="2256301" y="356625"/>
            <a:ext cx="46314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12121"/>
                </a:solidFill>
              </a:rPr>
              <a:t>Izmantotie informācijas avoti</a:t>
            </a:r>
            <a:endParaRPr>
              <a:solidFill>
                <a:srgbClr val="212121"/>
              </a:solidFill>
            </a:endParaRPr>
          </a:p>
        </p:txBody>
      </p:sp>
      <p:sp>
        <p:nvSpPr>
          <p:cNvPr id="2006" name="Google Shape;2006;p43"/>
          <p:cNvSpPr txBox="1"/>
          <p:nvPr>
            <p:ph idx="3" type="subTitle"/>
          </p:nvPr>
        </p:nvSpPr>
        <p:spPr>
          <a:xfrm>
            <a:off x="1609000" y="1620589"/>
            <a:ext cx="2725500" cy="7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https://answers.unity.com/spaces/9/help.html</a:t>
            </a:r>
            <a:endParaRPr/>
          </a:p>
        </p:txBody>
      </p:sp>
      <p:sp>
        <p:nvSpPr>
          <p:cNvPr id="2007" name="Google Shape;2007;p43"/>
          <p:cNvSpPr txBox="1"/>
          <p:nvPr>
            <p:ph idx="5" type="subTitle"/>
          </p:nvPr>
        </p:nvSpPr>
        <p:spPr>
          <a:xfrm>
            <a:off x="1577533" y="2903764"/>
            <a:ext cx="26151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Google.com</a:t>
            </a:r>
            <a:endParaRPr/>
          </a:p>
        </p:txBody>
      </p:sp>
      <p:sp>
        <p:nvSpPr>
          <p:cNvPr id="2008" name="Google Shape;2008;p43"/>
          <p:cNvSpPr txBox="1"/>
          <p:nvPr>
            <p:ph idx="7" type="subTitle"/>
          </p:nvPr>
        </p:nvSpPr>
        <p:spPr>
          <a:xfrm>
            <a:off x="1577533" y="3982019"/>
            <a:ext cx="26151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Unity skolas projekti</a:t>
            </a:r>
            <a:endParaRPr/>
          </a:p>
        </p:txBody>
      </p:sp>
      <p:sp>
        <p:nvSpPr>
          <p:cNvPr id="2009" name="Google Shape;2009;p43"/>
          <p:cNvSpPr txBox="1"/>
          <p:nvPr>
            <p:ph idx="13" type="title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010" name="Google Shape;2010;p43"/>
          <p:cNvSpPr txBox="1"/>
          <p:nvPr>
            <p:ph idx="14" type="title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011" name="Google Shape;2011;p43"/>
          <p:cNvSpPr txBox="1"/>
          <p:nvPr>
            <p:ph idx="15" type="title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5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6" name="Google Shape;2016;p44"/>
          <p:cNvSpPr txBox="1"/>
          <p:nvPr>
            <p:ph type="title"/>
          </p:nvPr>
        </p:nvSpPr>
        <p:spPr>
          <a:xfrm>
            <a:off x="2167203" y="1957899"/>
            <a:ext cx="48096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Paldies par uzmanību!!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017" name="Google Shape;201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3725" y="4001075"/>
            <a:ext cx="1704175" cy="95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8" name="Google Shape;2018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22125" y="3554850"/>
            <a:ext cx="2058150" cy="184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5" name="Shape 1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6" name="Google Shape;1886;p34"/>
          <p:cNvGrpSpPr/>
          <p:nvPr/>
        </p:nvGrpSpPr>
        <p:grpSpPr>
          <a:xfrm>
            <a:off x="1819024" y="3893816"/>
            <a:ext cx="175013" cy="27000"/>
            <a:chOff x="5662375" y="212375"/>
            <a:chExt cx="175013" cy="27000"/>
          </a:xfrm>
        </p:grpSpPr>
        <p:sp>
          <p:nvSpPr>
            <p:cNvPr id="1887" name="Google Shape;1887;p3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888" name="Google Shape;1888;p3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889" name="Google Shape;1889;p3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1890" name="Google Shape;1890;p34"/>
          <p:cNvGrpSpPr/>
          <p:nvPr/>
        </p:nvGrpSpPr>
        <p:grpSpPr>
          <a:xfrm>
            <a:off x="4484494" y="3893828"/>
            <a:ext cx="175013" cy="27000"/>
            <a:chOff x="5662375" y="212375"/>
            <a:chExt cx="175013" cy="27000"/>
          </a:xfrm>
        </p:grpSpPr>
        <p:sp>
          <p:nvSpPr>
            <p:cNvPr id="1891" name="Google Shape;1891;p3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892" name="Google Shape;1892;p3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893" name="Google Shape;1893;p3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1894" name="Google Shape;1894;p34"/>
          <p:cNvGrpSpPr/>
          <p:nvPr/>
        </p:nvGrpSpPr>
        <p:grpSpPr>
          <a:xfrm>
            <a:off x="7149964" y="3893816"/>
            <a:ext cx="175013" cy="27000"/>
            <a:chOff x="5662375" y="212375"/>
            <a:chExt cx="175013" cy="27000"/>
          </a:xfrm>
        </p:grpSpPr>
        <p:sp>
          <p:nvSpPr>
            <p:cNvPr id="1895" name="Google Shape;1895;p3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896" name="Google Shape;1896;p3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897" name="Google Shape;1897;p3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1898" name="Google Shape;1898;p34"/>
          <p:cNvSpPr txBox="1"/>
          <p:nvPr>
            <p:ph type="title"/>
          </p:nvPr>
        </p:nvSpPr>
        <p:spPr>
          <a:xfrm>
            <a:off x="1783047" y="273303"/>
            <a:ext cx="5577900" cy="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Informacija par projektu</a:t>
            </a:r>
            <a:endParaRPr/>
          </a:p>
        </p:txBody>
      </p:sp>
      <p:sp>
        <p:nvSpPr>
          <p:cNvPr id="1899" name="Google Shape;1899;p34"/>
          <p:cNvSpPr txBox="1"/>
          <p:nvPr>
            <p:ph idx="1" type="subTitle"/>
          </p:nvPr>
        </p:nvSpPr>
        <p:spPr>
          <a:xfrm>
            <a:off x="3694175" y="2414025"/>
            <a:ext cx="2005500" cy="3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Koda Rindiņas</a:t>
            </a:r>
            <a:endParaRPr/>
          </a:p>
        </p:txBody>
      </p:sp>
      <p:sp>
        <p:nvSpPr>
          <p:cNvPr id="1900" name="Google Shape;1900;p34"/>
          <p:cNvSpPr txBox="1"/>
          <p:nvPr>
            <p:ph idx="2" type="subTitle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Patērētais laiks</a:t>
            </a:r>
            <a:endParaRPr/>
          </a:p>
        </p:txBody>
      </p:sp>
      <p:sp>
        <p:nvSpPr>
          <p:cNvPr id="1901" name="Google Shape;1901;p34"/>
          <p:cNvSpPr txBox="1"/>
          <p:nvPr>
            <p:ph idx="3" type="subTitle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Izvēlētie izstrādes līdzekļi</a:t>
            </a:r>
            <a:endParaRPr/>
          </a:p>
        </p:txBody>
      </p:sp>
      <p:sp>
        <p:nvSpPr>
          <p:cNvPr id="1902" name="Google Shape;1902;p34"/>
          <p:cNvSpPr txBox="1"/>
          <p:nvPr>
            <p:ph idx="4" type="subTitle"/>
          </p:nvPr>
        </p:nvSpPr>
        <p:spPr>
          <a:xfrm>
            <a:off x="3694175" y="2825500"/>
            <a:ext cx="1890000" cy="16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jalla One"/>
                <a:ea typeface="Fjalla One"/>
                <a:cs typeface="Fjalla One"/>
                <a:sym typeface="Fjalla One"/>
              </a:rPr>
              <a:t>AinuParsledzejs - 30</a:t>
            </a:r>
            <a:endParaRPr>
              <a:latin typeface="Fjalla One"/>
              <a:ea typeface="Fjalla One"/>
              <a:cs typeface="Fjalla One"/>
              <a:sym typeface="Fjalla On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jalla One"/>
                <a:ea typeface="Fjalla One"/>
                <a:cs typeface="Fjalla One"/>
                <a:sym typeface="Fjalla One"/>
              </a:rPr>
              <a:t>BeigasScene - 23</a:t>
            </a:r>
            <a:endParaRPr>
              <a:latin typeface="Fjalla One"/>
              <a:ea typeface="Fjalla One"/>
              <a:cs typeface="Fjalla One"/>
              <a:sym typeface="Fjalla On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jalla One"/>
                <a:ea typeface="Fjalla One"/>
                <a:cs typeface="Fjalla One"/>
                <a:sym typeface="Fjalla One"/>
              </a:rPr>
              <a:t>NepareizAtbJaut - 35</a:t>
            </a:r>
            <a:endParaRPr>
              <a:latin typeface="Fjalla One"/>
              <a:ea typeface="Fjalla One"/>
              <a:cs typeface="Fjalla One"/>
              <a:sym typeface="Fjalla On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jalla One"/>
                <a:ea typeface="Fjalla One"/>
                <a:cs typeface="Fjalla One"/>
                <a:sym typeface="Fjalla One"/>
              </a:rPr>
              <a:t>PareizAtbJaut - 36</a:t>
            </a:r>
            <a:endParaRPr>
              <a:latin typeface="Fjalla One"/>
              <a:ea typeface="Fjalla One"/>
              <a:cs typeface="Fjalla One"/>
              <a:sym typeface="Fjalla On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jalla One"/>
                <a:ea typeface="Fjalla One"/>
                <a:cs typeface="Fjalla One"/>
                <a:sym typeface="Fjalla One"/>
              </a:rPr>
              <a:t>Quizz - 123</a:t>
            </a:r>
            <a:endParaRPr>
              <a:latin typeface="Fjalla One"/>
              <a:ea typeface="Fjalla One"/>
              <a:cs typeface="Fjalla One"/>
              <a:sym typeface="Fjalla On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jalla One"/>
                <a:ea typeface="Fjalla One"/>
                <a:cs typeface="Fjalla One"/>
                <a:sym typeface="Fjalla One"/>
              </a:rPr>
              <a:t>TimerSkripts - 41</a:t>
            </a:r>
            <a:endParaRPr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903" name="Google Shape;1903;p34"/>
          <p:cNvSpPr txBox="1"/>
          <p:nvPr>
            <p:ph idx="5" type="subTitle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jalla One"/>
                <a:ea typeface="Fjalla One"/>
                <a:cs typeface="Fjalla One"/>
                <a:sym typeface="Fjalla One"/>
              </a:rPr>
              <a:t>Apmēram</a:t>
            </a:r>
            <a:endParaRPr>
              <a:latin typeface="Fjalla One"/>
              <a:ea typeface="Fjalla One"/>
              <a:cs typeface="Fjalla One"/>
              <a:sym typeface="Fjalla On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jalla One"/>
                <a:ea typeface="Fjalla One"/>
                <a:cs typeface="Fjalla One"/>
                <a:sym typeface="Fjalla One"/>
              </a:rPr>
              <a:t>18h</a:t>
            </a:r>
            <a:endParaRPr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904" name="Google Shape;1904;p34"/>
          <p:cNvSpPr txBox="1"/>
          <p:nvPr>
            <p:ph idx="6" type="subTitle"/>
          </p:nvPr>
        </p:nvSpPr>
        <p:spPr>
          <a:xfrm>
            <a:off x="6354980" y="3134346"/>
            <a:ext cx="1764900" cy="10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jalla One"/>
                <a:ea typeface="Fjalla One"/>
                <a:cs typeface="Fjalla One"/>
                <a:sym typeface="Fjalla One"/>
              </a:rPr>
              <a:t>Unity </a:t>
            </a:r>
            <a:endParaRPr>
              <a:latin typeface="Fjalla One"/>
              <a:ea typeface="Fjalla One"/>
              <a:cs typeface="Fjalla One"/>
              <a:sym typeface="Fjalla On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jalla One"/>
                <a:ea typeface="Fjalla One"/>
                <a:cs typeface="Fjalla One"/>
                <a:sym typeface="Fjalla One"/>
              </a:rPr>
              <a:t>MonoDevelop.unity</a:t>
            </a:r>
            <a:endParaRPr>
              <a:latin typeface="Fjalla One"/>
              <a:ea typeface="Fjalla One"/>
              <a:cs typeface="Fjalla One"/>
              <a:sym typeface="Fjalla On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jalla One"/>
                <a:ea typeface="Fjalla One"/>
                <a:cs typeface="Fjalla One"/>
                <a:sym typeface="Fjalla One"/>
              </a:rPr>
              <a:t>Draw.io</a:t>
            </a:r>
            <a:endParaRPr>
              <a:latin typeface="Fjalla One"/>
              <a:ea typeface="Fjalla One"/>
              <a:cs typeface="Fjalla One"/>
              <a:sym typeface="Fjalla On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jalla One"/>
                <a:ea typeface="Fjalla One"/>
                <a:cs typeface="Fjalla One"/>
                <a:sym typeface="Fjalla One"/>
              </a:rPr>
              <a:t>Google slides</a:t>
            </a:r>
            <a:endParaRPr>
              <a:latin typeface="Fjalla One"/>
              <a:ea typeface="Fjalla One"/>
              <a:cs typeface="Fjalla One"/>
              <a:sym typeface="Fjalla On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jalla One"/>
              <a:ea typeface="Fjalla One"/>
              <a:cs typeface="Fjalla One"/>
              <a:sym typeface="Fjalla One"/>
            </a:endParaRPr>
          </a:p>
        </p:txBody>
      </p:sp>
      <p:grpSp>
        <p:nvGrpSpPr>
          <p:cNvPr id="1905" name="Google Shape;1905;p34"/>
          <p:cNvGrpSpPr/>
          <p:nvPr/>
        </p:nvGrpSpPr>
        <p:grpSpPr>
          <a:xfrm>
            <a:off x="1696099" y="1908349"/>
            <a:ext cx="420796" cy="370732"/>
            <a:chOff x="-3137650" y="2067900"/>
            <a:chExt cx="291450" cy="256775"/>
          </a:xfrm>
        </p:grpSpPr>
        <p:sp>
          <p:nvSpPr>
            <p:cNvPr id="1906" name="Google Shape;1906;p34"/>
            <p:cNvSpPr/>
            <p:nvPr/>
          </p:nvSpPr>
          <p:spPr>
            <a:xfrm>
              <a:off x="-3137650" y="2067900"/>
              <a:ext cx="291450" cy="187475"/>
            </a:xfrm>
            <a:custGeom>
              <a:rect b="b" l="l" r="r" t="t"/>
              <a:pathLst>
                <a:path extrusionOk="0" h="7499" w="11658">
                  <a:moveTo>
                    <a:pt x="10618" y="694"/>
                  </a:moveTo>
                  <a:cubicBezTo>
                    <a:pt x="10838" y="694"/>
                    <a:pt x="10964" y="851"/>
                    <a:pt x="10964" y="1040"/>
                  </a:cubicBezTo>
                  <a:lnTo>
                    <a:pt x="10964" y="6522"/>
                  </a:lnTo>
                  <a:cubicBezTo>
                    <a:pt x="10964" y="6711"/>
                    <a:pt x="10838" y="6868"/>
                    <a:pt x="10618" y="6868"/>
                  </a:cubicBezTo>
                  <a:lnTo>
                    <a:pt x="1009" y="6868"/>
                  </a:lnTo>
                  <a:cubicBezTo>
                    <a:pt x="820" y="6868"/>
                    <a:pt x="662" y="6711"/>
                    <a:pt x="662" y="6522"/>
                  </a:cubicBezTo>
                  <a:lnTo>
                    <a:pt x="662" y="1040"/>
                  </a:lnTo>
                  <a:cubicBezTo>
                    <a:pt x="662" y="851"/>
                    <a:pt x="820" y="694"/>
                    <a:pt x="1009" y="694"/>
                  </a:cubicBez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09"/>
                  </a:cubicBezTo>
                  <a:lnTo>
                    <a:pt x="1" y="6490"/>
                  </a:lnTo>
                  <a:cubicBezTo>
                    <a:pt x="1" y="7026"/>
                    <a:pt x="473" y="7499"/>
                    <a:pt x="1009" y="7499"/>
                  </a:cubicBezTo>
                  <a:lnTo>
                    <a:pt x="10618" y="7499"/>
                  </a:lnTo>
                  <a:cubicBezTo>
                    <a:pt x="11185" y="7499"/>
                    <a:pt x="11658" y="7026"/>
                    <a:pt x="11658" y="6490"/>
                  </a:cubicBezTo>
                  <a:lnTo>
                    <a:pt x="11658" y="1009"/>
                  </a:ln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1907" name="Google Shape;1907;p34"/>
            <p:cNvSpPr/>
            <p:nvPr/>
          </p:nvSpPr>
          <p:spPr>
            <a:xfrm>
              <a:off x="-3137650" y="2273475"/>
              <a:ext cx="291450" cy="51200"/>
            </a:xfrm>
            <a:custGeom>
              <a:rect b="b" l="l" r="r" t="t"/>
              <a:pathLst>
                <a:path extrusionOk="0" h="2048" w="11658">
                  <a:moveTo>
                    <a:pt x="10618" y="662"/>
                  </a:moveTo>
                  <a:cubicBezTo>
                    <a:pt x="10838" y="662"/>
                    <a:pt x="10964" y="819"/>
                    <a:pt x="10964" y="1008"/>
                  </a:cubicBezTo>
                  <a:cubicBezTo>
                    <a:pt x="10964" y="1197"/>
                    <a:pt x="10838" y="1355"/>
                    <a:pt x="10618" y="1355"/>
                  </a:cubicBezTo>
                  <a:lnTo>
                    <a:pt x="6050" y="1355"/>
                  </a:lnTo>
                  <a:cubicBezTo>
                    <a:pt x="6113" y="1260"/>
                    <a:pt x="6113" y="1134"/>
                    <a:pt x="6113" y="1008"/>
                  </a:cubicBezTo>
                  <a:cubicBezTo>
                    <a:pt x="6113" y="882"/>
                    <a:pt x="6050" y="788"/>
                    <a:pt x="6050" y="662"/>
                  </a:cubicBezTo>
                  <a:close/>
                  <a:moveTo>
                    <a:pt x="5105" y="662"/>
                  </a:moveTo>
                  <a:cubicBezTo>
                    <a:pt x="5294" y="662"/>
                    <a:pt x="5451" y="819"/>
                    <a:pt x="5451" y="1008"/>
                  </a:cubicBezTo>
                  <a:cubicBezTo>
                    <a:pt x="5451" y="1229"/>
                    <a:pt x="5294" y="1386"/>
                    <a:pt x="5105" y="1386"/>
                  </a:cubicBezTo>
                  <a:lnTo>
                    <a:pt x="1009" y="1386"/>
                  </a:lnTo>
                  <a:cubicBezTo>
                    <a:pt x="820" y="1355"/>
                    <a:pt x="662" y="1229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08"/>
                  </a:cubicBezTo>
                  <a:cubicBezTo>
                    <a:pt x="1" y="1575"/>
                    <a:pt x="473" y="2048"/>
                    <a:pt x="1009" y="2048"/>
                  </a:cubicBezTo>
                  <a:lnTo>
                    <a:pt x="10618" y="2048"/>
                  </a:lnTo>
                  <a:cubicBezTo>
                    <a:pt x="11185" y="2048"/>
                    <a:pt x="11658" y="1575"/>
                    <a:pt x="11658" y="1008"/>
                  </a:cubicBez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1908" name="Google Shape;1908;p34"/>
            <p:cNvSpPr/>
            <p:nvPr/>
          </p:nvSpPr>
          <p:spPr>
            <a:xfrm>
              <a:off x="-3035250" y="2103000"/>
              <a:ext cx="104000" cy="118500"/>
            </a:xfrm>
            <a:custGeom>
              <a:rect b="b" l="l" r="r" t="t"/>
              <a:pathLst>
                <a:path extrusionOk="0" h="4740" w="4160">
                  <a:moveTo>
                    <a:pt x="662" y="896"/>
                  </a:moveTo>
                  <a:lnTo>
                    <a:pt x="3056" y="2346"/>
                  </a:lnTo>
                  <a:lnTo>
                    <a:pt x="662" y="3826"/>
                  </a:lnTo>
                  <a:lnTo>
                    <a:pt x="662" y="896"/>
                  </a:lnTo>
                  <a:close/>
                  <a:moveTo>
                    <a:pt x="322" y="1"/>
                  </a:moveTo>
                  <a:cubicBezTo>
                    <a:pt x="144" y="1"/>
                    <a:pt x="0" y="131"/>
                    <a:pt x="0" y="298"/>
                  </a:cubicBezTo>
                  <a:lnTo>
                    <a:pt x="0" y="4425"/>
                  </a:lnTo>
                  <a:cubicBezTo>
                    <a:pt x="0" y="4607"/>
                    <a:pt x="132" y="4740"/>
                    <a:pt x="301" y="4740"/>
                  </a:cubicBezTo>
                  <a:cubicBezTo>
                    <a:pt x="365" y="4740"/>
                    <a:pt x="435" y="4720"/>
                    <a:pt x="504" y="4677"/>
                  </a:cubicBezTo>
                  <a:lnTo>
                    <a:pt x="3939" y="2629"/>
                  </a:lnTo>
                  <a:cubicBezTo>
                    <a:pt x="4159" y="2535"/>
                    <a:pt x="4159" y="2219"/>
                    <a:pt x="3939" y="2093"/>
                  </a:cubicBezTo>
                  <a:lnTo>
                    <a:pt x="504" y="46"/>
                  </a:lnTo>
                  <a:cubicBezTo>
                    <a:pt x="443" y="15"/>
                    <a:pt x="381" y="1"/>
                    <a:pt x="3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94949"/>
                </a:solidFill>
              </a:endParaRPr>
            </a:p>
          </p:txBody>
        </p:sp>
      </p:grpSp>
      <p:grpSp>
        <p:nvGrpSpPr>
          <p:cNvPr id="1909" name="Google Shape;1909;p34"/>
          <p:cNvGrpSpPr/>
          <p:nvPr/>
        </p:nvGrpSpPr>
        <p:grpSpPr>
          <a:xfrm>
            <a:off x="4361602" y="1908360"/>
            <a:ext cx="420796" cy="421770"/>
            <a:chOff x="-3137650" y="2408950"/>
            <a:chExt cx="291450" cy="292125"/>
          </a:xfrm>
        </p:grpSpPr>
        <p:sp>
          <p:nvSpPr>
            <p:cNvPr id="1910" name="Google Shape;1910;p34"/>
            <p:cNvSpPr/>
            <p:nvPr/>
          </p:nvSpPr>
          <p:spPr>
            <a:xfrm>
              <a:off x="-3137650" y="2408950"/>
              <a:ext cx="291450" cy="292125"/>
            </a:xfrm>
            <a:custGeom>
              <a:rect b="b" l="l" r="r" t="t"/>
              <a:pathLst>
                <a:path extrusionOk="0" h="11685" w="11658">
                  <a:moveTo>
                    <a:pt x="10618" y="662"/>
                  </a:moveTo>
                  <a:cubicBezTo>
                    <a:pt x="10807" y="662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62"/>
                    <a:pt x="1009" y="662"/>
                  </a:cubicBezTo>
                  <a:close/>
                  <a:moveTo>
                    <a:pt x="10964" y="3403"/>
                  </a:moveTo>
                  <a:lnTo>
                    <a:pt x="10964" y="8601"/>
                  </a:lnTo>
                  <a:cubicBezTo>
                    <a:pt x="10964" y="8790"/>
                    <a:pt x="10838" y="8947"/>
                    <a:pt x="10618" y="8947"/>
                  </a:cubicBezTo>
                  <a:lnTo>
                    <a:pt x="10145" y="8947"/>
                  </a:lnTo>
                  <a:cubicBezTo>
                    <a:pt x="10208" y="8727"/>
                    <a:pt x="10240" y="8443"/>
                    <a:pt x="10240" y="8160"/>
                  </a:cubicBezTo>
                  <a:lnTo>
                    <a:pt x="10240" y="5860"/>
                  </a:lnTo>
                  <a:cubicBezTo>
                    <a:pt x="10240" y="5673"/>
                    <a:pt x="10058" y="5531"/>
                    <a:pt x="9868" y="5531"/>
                  </a:cubicBezTo>
                  <a:cubicBezTo>
                    <a:pt x="9835" y="5531"/>
                    <a:pt x="9801" y="5535"/>
                    <a:pt x="9767" y="5545"/>
                  </a:cubicBezTo>
                  <a:cubicBezTo>
                    <a:pt x="9545" y="5641"/>
                    <a:pt x="9341" y="5691"/>
                    <a:pt x="9142" y="5691"/>
                  </a:cubicBezTo>
                  <a:cubicBezTo>
                    <a:pt x="8693" y="5691"/>
                    <a:pt x="8275" y="5439"/>
                    <a:pt x="7751" y="4915"/>
                  </a:cubicBezTo>
                  <a:cubicBezTo>
                    <a:pt x="7688" y="4868"/>
                    <a:pt x="7601" y="4844"/>
                    <a:pt x="7515" y="4844"/>
                  </a:cubicBezTo>
                  <a:cubicBezTo>
                    <a:pt x="7428" y="4844"/>
                    <a:pt x="7341" y="4868"/>
                    <a:pt x="7278" y="4915"/>
                  </a:cubicBezTo>
                  <a:cubicBezTo>
                    <a:pt x="6753" y="5440"/>
                    <a:pt x="6334" y="5677"/>
                    <a:pt x="5884" y="5677"/>
                  </a:cubicBezTo>
                  <a:cubicBezTo>
                    <a:pt x="5686" y="5677"/>
                    <a:pt x="5483" y="5631"/>
                    <a:pt x="5262" y="5545"/>
                  </a:cubicBezTo>
                  <a:cubicBezTo>
                    <a:pt x="5229" y="5535"/>
                    <a:pt x="5195" y="5531"/>
                    <a:pt x="5161" y="5531"/>
                  </a:cubicBezTo>
                  <a:cubicBezTo>
                    <a:pt x="4971" y="5531"/>
                    <a:pt x="4789" y="5673"/>
                    <a:pt x="4789" y="5860"/>
                  </a:cubicBezTo>
                  <a:lnTo>
                    <a:pt x="4789" y="8160"/>
                  </a:lnTo>
                  <a:cubicBezTo>
                    <a:pt x="4789" y="8443"/>
                    <a:pt x="4821" y="8664"/>
                    <a:pt x="4884" y="8947"/>
                  </a:cubicBezTo>
                  <a:lnTo>
                    <a:pt x="1009" y="8947"/>
                  </a:lnTo>
                  <a:cubicBezTo>
                    <a:pt x="820" y="8947"/>
                    <a:pt x="662" y="8790"/>
                    <a:pt x="662" y="8601"/>
                  </a:cubicBezTo>
                  <a:lnTo>
                    <a:pt x="662" y="3403"/>
                  </a:lnTo>
                  <a:close/>
                  <a:moveTo>
                    <a:pt x="7152" y="5923"/>
                  </a:moveTo>
                  <a:lnTo>
                    <a:pt x="7152" y="10838"/>
                  </a:lnTo>
                  <a:cubicBezTo>
                    <a:pt x="6144" y="10365"/>
                    <a:pt x="5451" y="9357"/>
                    <a:pt x="5451" y="8160"/>
                  </a:cubicBezTo>
                  <a:lnTo>
                    <a:pt x="5451" y="6301"/>
                  </a:lnTo>
                  <a:cubicBezTo>
                    <a:pt x="5604" y="6330"/>
                    <a:pt x="5750" y="6344"/>
                    <a:pt x="5891" y="6344"/>
                  </a:cubicBezTo>
                  <a:cubicBezTo>
                    <a:pt x="6359" y="6344"/>
                    <a:pt x="6765" y="6189"/>
                    <a:pt x="7152" y="5923"/>
                  </a:cubicBezTo>
                  <a:close/>
                  <a:moveTo>
                    <a:pt x="7877" y="5923"/>
                  </a:moveTo>
                  <a:cubicBezTo>
                    <a:pt x="8242" y="6166"/>
                    <a:pt x="8644" y="6353"/>
                    <a:pt x="9128" y="6353"/>
                  </a:cubicBezTo>
                  <a:cubicBezTo>
                    <a:pt x="9271" y="6353"/>
                    <a:pt x="9420" y="6337"/>
                    <a:pt x="9578" y="6301"/>
                  </a:cubicBezTo>
                  <a:lnTo>
                    <a:pt x="9578" y="8160"/>
                  </a:lnTo>
                  <a:cubicBezTo>
                    <a:pt x="9547" y="9357"/>
                    <a:pt x="8885" y="10365"/>
                    <a:pt x="7877" y="10838"/>
                  </a:cubicBezTo>
                  <a:lnTo>
                    <a:pt x="7877" y="592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8601"/>
                  </a:lnTo>
                  <a:cubicBezTo>
                    <a:pt x="1" y="9136"/>
                    <a:pt x="473" y="9609"/>
                    <a:pt x="1009" y="9609"/>
                  </a:cubicBezTo>
                  <a:lnTo>
                    <a:pt x="5073" y="9609"/>
                  </a:lnTo>
                  <a:cubicBezTo>
                    <a:pt x="5199" y="9893"/>
                    <a:pt x="5357" y="10145"/>
                    <a:pt x="5514" y="10365"/>
                  </a:cubicBezTo>
                  <a:cubicBezTo>
                    <a:pt x="5987" y="10995"/>
                    <a:pt x="6617" y="11436"/>
                    <a:pt x="7404" y="11657"/>
                  </a:cubicBezTo>
                  <a:cubicBezTo>
                    <a:pt x="7446" y="11657"/>
                    <a:pt x="7488" y="11685"/>
                    <a:pt x="7530" y="11685"/>
                  </a:cubicBezTo>
                  <a:cubicBezTo>
                    <a:pt x="7551" y="11685"/>
                    <a:pt x="7572" y="11678"/>
                    <a:pt x="7593" y="11657"/>
                  </a:cubicBezTo>
                  <a:cubicBezTo>
                    <a:pt x="8350" y="11436"/>
                    <a:pt x="9011" y="10995"/>
                    <a:pt x="9484" y="10365"/>
                  </a:cubicBezTo>
                  <a:cubicBezTo>
                    <a:pt x="9641" y="10145"/>
                    <a:pt x="9799" y="9893"/>
                    <a:pt x="9925" y="9609"/>
                  </a:cubicBezTo>
                  <a:lnTo>
                    <a:pt x="10618" y="9609"/>
                  </a:lnTo>
                  <a:cubicBezTo>
                    <a:pt x="11185" y="9609"/>
                    <a:pt x="11658" y="9136"/>
                    <a:pt x="11658" y="8601"/>
                  </a:cubicBezTo>
                  <a:lnTo>
                    <a:pt x="11658" y="1040"/>
                  </a:ln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1911" name="Google Shape;1911;p34"/>
            <p:cNvSpPr/>
            <p:nvPr/>
          </p:nvSpPr>
          <p:spPr>
            <a:xfrm>
              <a:off x="-3104575" y="2442800"/>
              <a:ext cx="18150" cy="17350"/>
            </a:xfrm>
            <a:custGeom>
              <a:rect b="b" l="l" r="r" t="t"/>
              <a:pathLst>
                <a:path extrusionOk="0" h="694" w="726">
                  <a:moveTo>
                    <a:pt x="348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8" y="694"/>
                  </a:cubicBezTo>
                  <a:cubicBezTo>
                    <a:pt x="568" y="694"/>
                    <a:pt x="726" y="536"/>
                    <a:pt x="726" y="347"/>
                  </a:cubicBezTo>
                  <a:cubicBezTo>
                    <a:pt x="726" y="158"/>
                    <a:pt x="568" y="1"/>
                    <a:pt x="3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1912" name="Google Shape;1912;p34"/>
            <p:cNvSpPr/>
            <p:nvPr/>
          </p:nvSpPr>
          <p:spPr>
            <a:xfrm>
              <a:off x="-3069900" y="2442800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1913" name="Google Shape;1913;p34"/>
            <p:cNvSpPr/>
            <p:nvPr/>
          </p:nvSpPr>
          <p:spPr>
            <a:xfrm>
              <a:off x="-3035250" y="2442800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1914" name="Google Shape;1914;p34"/>
            <p:cNvSpPr/>
            <p:nvPr/>
          </p:nvSpPr>
          <p:spPr>
            <a:xfrm>
              <a:off x="-3002175" y="2442800"/>
              <a:ext cx="120525" cy="17350"/>
            </a:xfrm>
            <a:custGeom>
              <a:rect b="b" l="l" r="r" t="t"/>
              <a:pathLst>
                <a:path extrusionOk="0" h="694" w="4821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32" y="536"/>
                    <a:pt x="190" y="694"/>
                    <a:pt x="347" y="694"/>
                  </a:cubicBezTo>
                  <a:lnTo>
                    <a:pt x="4443" y="694"/>
                  </a:lnTo>
                  <a:cubicBezTo>
                    <a:pt x="4663" y="694"/>
                    <a:pt x="4821" y="536"/>
                    <a:pt x="4821" y="347"/>
                  </a:cubicBezTo>
                  <a:cubicBezTo>
                    <a:pt x="4821" y="158"/>
                    <a:pt x="4663" y="1"/>
                    <a:pt x="44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94949"/>
                </a:solidFill>
              </a:endParaRPr>
            </a:p>
          </p:txBody>
        </p:sp>
      </p:grpSp>
      <p:grpSp>
        <p:nvGrpSpPr>
          <p:cNvPr id="1915" name="Google Shape;1915;p34"/>
          <p:cNvGrpSpPr/>
          <p:nvPr/>
        </p:nvGrpSpPr>
        <p:grpSpPr>
          <a:xfrm>
            <a:off x="7027102" y="1909371"/>
            <a:ext cx="421914" cy="420759"/>
            <a:chOff x="-2571737" y="2403625"/>
            <a:chExt cx="292225" cy="291425"/>
          </a:xfrm>
        </p:grpSpPr>
        <p:sp>
          <p:nvSpPr>
            <p:cNvPr id="1916" name="Google Shape;1916;p34"/>
            <p:cNvSpPr/>
            <p:nvPr/>
          </p:nvSpPr>
          <p:spPr>
            <a:xfrm>
              <a:off x="-2571737" y="2403625"/>
              <a:ext cx="292225" cy="291425"/>
            </a:xfrm>
            <a:custGeom>
              <a:rect b="b" l="l" r="r" t="t"/>
              <a:pathLst>
                <a:path extrusionOk="0" h="11657" w="11689">
                  <a:moveTo>
                    <a:pt x="9547" y="725"/>
                  </a:moveTo>
                  <a:cubicBezTo>
                    <a:pt x="9704" y="725"/>
                    <a:pt x="9830" y="788"/>
                    <a:pt x="9893" y="914"/>
                  </a:cubicBezTo>
                  <a:lnTo>
                    <a:pt x="10681" y="2772"/>
                  </a:lnTo>
                  <a:lnTo>
                    <a:pt x="1135" y="2772"/>
                  </a:lnTo>
                  <a:lnTo>
                    <a:pt x="1891" y="914"/>
                  </a:lnTo>
                  <a:cubicBezTo>
                    <a:pt x="1922" y="788"/>
                    <a:pt x="2080" y="725"/>
                    <a:pt x="2206" y="725"/>
                  </a:cubicBezTo>
                  <a:close/>
                  <a:moveTo>
                    <a:pt x="10649" y="3403"/>
                  </a:moveTo>
                  <a:cubicBezTo>
                    <a:pt x="10870" y="3403"/>
                    <a:pt x="11027" y="3560"/>
                    <a:pt x="11027" y="3749"/>
                  </a:cubicBezTo>
                  <a:lnTo>
                    <a:pt x="11027" y="5167"/>
                  </a:lnTo>
                  <a:cubicBezTo>
                    <a:pt x="11027" y="5356"/>
                    <a:pt x="10870" y="5513"/>
                    <a:pt x="10649" y="5513"/>
                  </a:cubicBezTo>
                  <a:lnTo>
                    <a:pt x="1040" y="5513"/>
                  </a:lnTo>
                  <a:cubicBezTo>
                    <a:pt x="851" y="5513"/>
                    <a:pt x="694" y="5356"/>
                    <a:pt x="694" y="5167"/>
                  </a:cubicBezTo>
                  <a:lnTo>
                    <a:pt x="694" y="3749"/>
                  </a:lnTo>
                  <a:cubicBezTo>
                    <a:pt x="694" y="3560"/>
                    <a:pt x="851" y="3403"/>
                    <a:pt x="1040" y="3403"/>
                  </a:cubicBezTo>
                  <a:close/>
                  <a:moveTo>
                    <a:pt x="10681" y="6206"/>
                  </a:moveTo>
                  <a:cubicBezTo>
                    <a:pt x="10870" y="6238"/>
                    <a:pt x="11027" y="6364"/>
                    <a:pt x="11027" y="6553"/>
                  </a:cubicBezTo>
                  <a:lnTo>
                    <a:pt x="11027" y="7939"/>
                  </a:lnTo>
                  <a:cubicBezTo>
                    <a:pt x="11027" y="8128"/>
                    <a:pt x="10870" y="8286"/>
                    <a:pt x="10681" y="8286"/>
                  </a:cubicBezTo>
                  <a:lnTo>
                    <a:pt x="1072" y="8286"/>
                  </a:lnTo>
                  <a:cubicBezTo>
                    <a:pt x="851" y="8286"/>
                    <a:pt x="694" y="8128"/>
                    <a:pt x="694" y="7939"/>
                  </a:cubicBezTo>
                  <a:lnTo>
                    <a:pt x="694" y="6553"/>
                  </a:lnTo>
                  <a:cubicBezTo>
                    <a:pt x="694" y="6364"/>
                    <a:pt x="851" y="6206"/>
                    <a:pt x="1072" y="6206"/>
                  </a:cubicBezTo>
                  <a:close/>
                  <a:moveTo>
                    <a:pt x="10681" y="8947"/>
                  </a:moveTo>
                  <a:cubicBezTo>
                    <a:pt x="10870" y="8947"/>
                    <a:pt x="11027" y="9105"/>
                    <a:pt x="11027" y="9294"/>
                  </a:cubicBezTo>
                  <a:lnTo>
                    <a:pt x="11027" y="10680"/>
                  </a:lnTo>
                  <a:cubicBezTo>
                    <a:pt x="11027" y="10869"/>
                    <a:pt x="10870" y="11027"/>
                    <a:pt x="10681" y="11027"/>
                  </a:cubicBezTo>
                  <a:lnTo>
                    <a:pt x="1072" y="11027"/>
                  </a:lnTo>
                  <a:cubicBezTo>
                    <a:pt x="851" y="11027"/>
                    <a:pt x="694" y="10869"/>
                    <a:pt x="694" y="10680"/>
                  </a:cubicBezTo>
                  <a:lnTo>
                    <a:pt x="694" y="9294"/>
                  </a:lnTo>
                  <a:cubicBezTo>
                    <a:pt x="694" y="9105"/>
                    <a:pt x="851" y="8947"/>
                    <a:pt x="1072" y="8947"/>
                  </a:cubicBezTo>
                  <a:close/>
                  <a:moveTo>
                    <a:pt x="2174" y="0"/>
                  </a:moveTo>
                  <a:cubicBezTo>
                    <a:pt x="1733" y="0"/>
                    <a:pt x="1387" y="252"/>
                    <a:pt x="1229" y="630"/>
                  </a:cubicBezTo>
                  <a:lnTo>
                    <a:pt x="64" y="3403"/>
                  </a:lnTo>
                  <a:cubicBezTo>
                    <a:pt x="32" y="3529"/>
                    <a:pt x="0" y="3686"/>
                    <a:pt x="0" y="3781"/>
                  </a:cubicBezTo>
                  <a:lnTo>
                    <a:pt x="0" y="5198"/>
                  </a:lnTo>
                  <a:cubicBezTo>
                    <a:pt x="0" y="5482"/>
                    <a:pt x="127" y="5734"/>
                    <a:pt x="284" y="5860"/>
                  </a:cubicBezTo>
                  <a:cubicBezTo>
                    <a:pt x="127" y="6080"/>
                    <a:pt x="0" y="6301"/>
                    <a:pt x="0" y="6553"/>
                  </a:cubicBezTo>
                  <a:lnTo>
                    <a:pt x="0" y="7908"/>
                  </a:lnTo>
                  <a:cubicBezTo>
                    <a:pt x="0" y="8191"/>
                    <a:pt x="127" y="8443"/>
                    <a:pt x="284" y="8601"/>
                  </a:cubicBezTo>
                  <a:cubicBezTo>
                    <a:pt x="127" y="8790"/>
                    <a:pt x="0" y="9010"/>
                    <a:pt x="0" y="9262"/>
                  </a:cubicBezTo>
                  <a:lnTo>
                    <a:pt x="0" y="10649"/>
                  </a:lnTo>
                  <a:cubicBezTo>
                    <a:pt x="0" y="11184"/>
                    <a:pt x="473" y="11657"/>
                    <a:pt x="1009" y="11657"/>
                  </a:cubicBezTo>
                  <a:lnTo>
                    <a:pt x="10618" y="11657"/>
                  </a:lnTo>
                  <a:cubicBezTo>
                    <a:pt x="11185" y="11657"/>
                    <a:pt x="11657" y="11184"/>
                    <a:pt x="11657" y="10649"/>
                  </a:cubicBezTo>
                  <a:lnTo>
                    <a:pt x="11657" y="9262"/>
                  </a:lnTo>
                  <a:cubicBezTo>
                    <a:pt x="11657" y="8979"/>
                    <a:pt x="11531" y="8758"/>
                    <a:pt x="11374" y="8601"/>
                  </a:cubicBezTo>
                  <a:cubicBezTo>
                    <a:pt x="11531" y="8380"/>
                    <a:pt x="11657" y="8160"/>
                    <a:pt x="11657" y="7908"/>
                  </a:cubicBezTo>
                  <a:lnTo>
                    <a:pt x="11657" y="6553"/>
                  </a:lnTo>
                  <a:cubicBezTo>
                    <a:pt x="11657" y="6269"/>
                    <a:pt x="11531" y="6017"/>
                    <a:pt x="11374" y="5860"/>
                  </a:cubicBezTo>
                  <a:cubicBezTo>
                    <a:pt x="11531" y="5671"/>
                    <a:pt x="11657" y="5450"/>
                    <a:pt x="11657" y="5198"/>
                  </a:cubicBezTo>
                  <a:lnTo>
                    <a:pt x="11657" y="3781"/>
                  </a:lnTo>
                  <a:lnTo>
                    <a:pt x="11689" y="3781"/>
                  </a:lnTo>
                  <a:cubicBezTo>
                    <a:pt x="11689" y="3686"/>
                    <a:pt x="11657" y="3529"/>
                    <a:pt x="11594" y="3403"/>
                  </a:cubicBezTo>
                  <a:lnTo>
                    <a:pt x="10460" y="630"/>
                  </a:lnTo>
                  <a:cubicBezTo>
                    <a:pt x="10303" y="252"/>
                    <a:pt x="9925" y="0"/>
                    <a:pt x="95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1917" name="Google Shape;1917;p34"/>
            <p:cNvSpPr/>
            <p:nvPr/>
          </p:nvSpPr>
          <p:spPr>
            <a:xfrm>
              <a:off x="-2485967" y="2649150"/>
              <a:ext cx="173300" cy="18150"/>
            </a:xfrm>
            <a:custGeom>
              <a:rect b="b" l="l" r="r" t="t"/>
              <a:pathLst>
                <a:path extrusionOk="0" h="726" w="6932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lnTo>
                    <a:pt x="6585" y="726"/>
                  </a:lnTo>
                  <a:cubicBezTo>
                    <a:pt x="6774" y="726"/>
                    <a:pt x="6931" y="568"/>
                    <a:pt x="6931" y="379"/>
                  </a:cubicBezTo>
                  <a:cubicBezTo>
                    <a:pt x="6931" y="159"/>
                    <a:pt x="6774" y="1"/>
                    <a:pt x="65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1918" name="Google Shape;1918;p34"/>
            <p:cNvSpPr/>
            <p:nvPr/>
          </p:nvSpPr>
          <p:spPr>
            <a:xfrm>
              <a:off x="-2485967" y="2511325"/>
              <a:ext cx="173300" cy="18150"/>
            </a:xfrm>
            <a:custGeom>
              <a:rect b="b" l="l" r="r" t="t"/>
              <a:pathLst>
                <a:path extrusionOk="0" h="726" w="6932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78" y="725"/>
                  </a:cubicBezTo>
                  <a:lnTo>
                    <a:pt x="6585" y="725"/>
                  </a:lnTo>
                  <a:cubicBezTo>
                    <a:pt x="6774" y="725"/>
                    <a:pt x="6931" y="568"/>
                    <a:pt x="6931" y="379"/>
                  </a:cubicBezTo>
                  <a:cubicBezTo>
                    <a:pt x="6931" y="158"/>
                    <a:pt x="6774" y="1"/>
                    <a:pt x="65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1919" name="Google Shape;1919;p34"/>
            <p:cNvSpPr/>
            <p:nvPr/>
          </p:nvSpPr>
          <p:spPr>
            <a:xfrm>
              <a:off x="-2540185" y="2511325"/>
              <a:ext cx="18125" cy="18925"/>
            </a:xfrm>
            <a:custGeom>
              <a:rect b="b" l="l" r="r" t="t"/>
              <a:pathLst>
                <a:path extrusionOk="0" h="757" w="725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57"/>
                    <a:pt x="378" y="757"/>
                  </a:cubicBezTo>
                  <a:cubicBezTo>
                    <a:pt x="567" y="757"/>
                    <a:pt x="725" y="568"/>
                    <a:pt x="725" y="379"/>
                  </a:cubicBezTo>
                  <a:cubicBezTo>
                    <a:pt x="725" y="158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1920" name="Google Shape;1920;p34"/>
            <p:cNvSpPr/>
            <p:nvPr/>
          </p:nvSpPr>
          <p:spPr>
            <a:xfrm>
              <a:off x="-2485579" y="2580625"/>
              <a:ext cx="172525" cy="17350"/>
            </a:xfrm>
            <a:custGeom>
              <a:rect b="b" l="l" r="r" t="t"/>
              <a:pathLst>
                <a:path extrusionOk="0" h="694" w="6901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58" y="693"/>
                    <a:pt x="347" y="693"/>
                  </a:cubicBezTo>
                  <a:lnTo>
                    <a:pt x="6554" y="693"/>
                  </a:lnTo>
                  <a:cubicBezTo>
                    <a:pt x="6774" y="693"/>
                    <a:pt x="6900" y="536"/>
                    <a:pt x="6900" y="347"/>
                  </a:cubicBezTo>
                  <a:cubicBezTo>
                    <a:pt x="6900" y="158"/>
                    <a:pt x="6774" y="0"/>
                    <a:pt x="65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1921" name="Google Shape;1921;p34"/>
            <p:cNvSpPr/>
            <p:nvPr/>
          </p:nvSpPr>
          <p:spPr>
            <a:xfrm>
              <a:off x="-2540185" y="2580625"/>
              <a:ext cx="18125" cy="17350"/>
            </a:xfrm>
            <a:custGeom>
              <a:rect b="b" l="l" r="r" t="t"/>
              <a:pathLst>
                <a:path extrusionOk="0" h="694" w="725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78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25" y="158"/>
                    <a:pt x="567" y="0"/>
                    <a:pt x="3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1922" name="Google Shape;1922;p34"/>
            <p:cNvSpPr/>
            <p:nvPr/>
          </p:nvSpPr>
          <p:spPr>
            <a:xfrm>
              <a:off x="-2540185" y="2649150"/>
              <a:ext cx="18125" cy="18150"/>
            </a:xfrm>
            <a:custGeom>
              <a:rect b="b" l="l" r="r" t="t"/>
              <a:pathLst>
                <a:path extrusionOk="0" h="726" w="725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cubicBezTo>
                    <a:pt x="567" y="726"/>
                    <a:pt x="725" y="568"/>
                    <a:pt x="725" y="379"/>
                  </a:cubicBezTo>
                  <a:cubicBezTo>
                    <a:pt x="725" y="159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94949"/>
                </a:solidFill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6" name="Shape 1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7" name="Google Shape;1927;p35"/>
          <p:cNvSpPr txBox="1"/>
          <p:nvPr>
            <p:ph type="title"/>
          </p:nvPr>
        </p:nvSpPr>
        <p:spPr>
          <a:xfrm>
            <a:off x="469559" y="251625"/>
            <a:ext cx="70251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81000" marR="101600" rtl="0" algn="ctr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b="1" lang="en" sz="1600">
                <a:solidFill>
                  <a:srgbClr val="000000"/>
                </a:solidFill>
              </a:rPr>
              <a:t>Cikls ar priekšnosacījumu C# programmēšanas valoda Unity dzinī</a:t>
            </a:r>
            <a:endParaRPr sz="1600">
              <a:solidFill>
                <a:srgbClr val="212121"/>
              </a:solidFill>
            </a:endParaRPr>
          </a:p>
        </p:txBody>
      </p:sp>
      <p:pic>
        <p:nvPicPr>
          <p:cNvPr id="1928" name="Google Shape;192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54725" y="3395950"/>
            <a:ext cx="1704200" cy="170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9" name="Google Shape;1929;p35"/>
          <p:cNvSpPr txBox="1"/>
          <p:nvPr/>
        </p:nvSpPr>
        <p:spPr>
          <a:xfrm>
            <a:off x="1545150" y="1134175"/>
            <a:ext cx="60537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Var izmantot dažādas ciklu veidnes, piemēram, for, while un do-while ciklus, lai izpildītu noteiktas darbības atkārtoti, kamēr izpildās noteikts priekšnosacījums.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3" name="Shape 1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4" name="Google Shape;1934;p36"/>
          <p:cNvSpPr txBox="1"/>
          <p:nvPr>
            <p:ph type="title"/>
          </p:nvPr>
        </p:nvSpPr>
        <p:spPr>
          <a:xfrm>
            <a:off x="469559" y="251625"/>
            <a:ext cx="70251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81000" marR="101600" rtl="0" algn="ctr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Ciklu struktūra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1935" name="Google Shape;1935;p36"/>
          <p:cNvSpPr txBox="1"/>
          <p:nvPr/>
        </p:nvSpPr>
        <p:spPr>
          <a:xfrm>
            <a:off x="1545150" y="1134175"/>
            <a:ext cx="6053700" cy="21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Cikls sastāv no nosacījuma, ko pārbauda pirms katras iterācijas, un darbībām, kas jāveic, ja nosacījums ir patiess.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Darbības jāievieto cikla iekšienē atbilstoši jūsu programmas prasībām.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Pēc katra darbību izpildes tiek veikta iterācijas inkrementācija vai dekrementācija (piemēram,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i++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vai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i--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), lai mainītu darbības loģiku un izvairītos no bezgalīga cikla.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936" name="Google Shape;193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7400" y="4035150"/>
            <a:ext cx="1163175" cy="103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0" name="Shape 1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1" name="Google Shape;1941;p37"/>
          <p:cNvSpPr txBox="1"/>
          <p:nvPr>
            <p:ph type="title"/>
          </p:nvPr>
        </p:nvSpPr>
        <p:spPr>
          <a:xfrm>
            <a:off x="2528238" y="273303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12121"/>
                </a:solidFill>
              </a:rPr>
              <a:t>Cikls ‘for’</a:t>
            </a:r>
            <a:endParaRPr sz="2400">
              <a:solidFill>
                <a:srgbClr val="212121"/>
              </a:solidFill>
            </a:endParaRPr>
          </a:p>
        </p:txBody>
      </p:sp>
      <p:pic>
        <p:nvPicPr>
          <p:cNvPr id="1942" name="Google Shape;194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6575" y="1189528"/>
            <a:ext cx="6229350" cy="1266825"/>
          </a:xfrm>
          <a:prstGeom prst="rect">
            <a:avLst/>
          </a:prstGeom>
          <a:noFill/>
          <a:ln>
            <a:noFill/>
          </a:ln>
        </p:spPr>
      </p:pic>
      <p:sp>
        <p:nvSpPr>
          <p:cNvPr id="1943" name="Google Shape;1943;p37"/>
          <p:cNvSpPr txBox="1"/>
          <p:nvPr/>
        </p:nvSpPr>
        <p:spPr>
          <a:xfrm>
            <a:off x="1286575" y="2513950"/>
            <a:ext cx="5851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12121"/>
                </a:solidFill>
                <a:latin typeface="Impact"/>
                <a:ea typeface="Impact"/>
                <a:cs typeface="Impact"/>
                <a:sym typeface="Impact"/>
              </a:rPr>
              <a:t>Šis cikls izpilda darbības no 0 līdz 9 (kopā 10 reizes).</a:t>
            </a:r>
            <a:endParaRPr>
              <a:solidFill>
                <a:srgbClr val="21212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7" name="Shape 1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" name="Google Shape;1948;p38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12121"/>
                </a:solidFill>
              </a:rPr>
              <a:t>Cikls ‘while’</a:t>
            </a:r>
            <a:endParaRPr sz="2400">
              <a:solidFill>
                <a:srgbClr val="212121"/>
              </a:solidFill>
            </a:endParaRPr>
          </a:p>
        </p:txBody>
      </p:sp>
      <p:pic>
        <p:nvPicPr>
          <p:cNvPr id="1949" name="Google Shape;194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1500" y="958378"/>
            <a:ext cx="6210300" cy="16383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0" name="Google Shape;1950;p38"/>
          <p:cNvSpPr txBox="1"/>
          <p:nvPr/>
        </p:nvSpPr>
        <p:spPr>
          <a:xfrm>
            <a:off x="1471500" y="2723450"/>
            <a:ext cx="6118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Šis cikls izpilda darbības, kamēr </a:t>
            </a:r>
            <a:r>
              <a:rPr lang="en" sz="95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i</a:t>
            </a:r>
            <a:r>
              <a:rPr lang="en" sz="12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 ir mazāks par 10.</a:t>
            </a:r>
            <a:endParaRPr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4" name="Shape 1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" name="Google Shape;1955;p39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12121"/>
                </a:solidFill>
              </a:rPr>
              <a:t>Cikls ‘do-while’</a:t>
            </a:r>
            <a:endParaRPr sz="2400">
              <a:solidFill>
                <a:srgbClr val="212121"/>
              </a:solidFill>
            </a:endParaRPr>
          </a:p>
        </p:txBody>
      </p:sp>
      <p:sp>
        <p:nvSpPr>
          <p:cNvPr id="1956" name="Google Shape;1956;p39"/>
          <p:cNvSpPr txBox="1"/>
          <p:nvPr/>
        </p:nvSpPr>
        <p:spPr>
          <a:xfrm>
            <a:off x="1471500" y="2723450"/>
            <a:ext cx="6118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Šis cikls vismaz vienu reizi izpilda darbības un turpina to darīt, kamēr </a:t>
            </a:r>
            <a:r>
              <a:rPr lang="en" sz="95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i</a:t>
            </a:r>
            <a:r>
              <a:rPr lang="en" sz="12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 ir mazāks par 10.</a:t>
            </a:r>
            <a:endParaRPr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957" name="Google Shape;195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9425" y="1085150"/>
            <a:ext cx="6219825" cy="163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1" name="Shape 1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2" name="Google Shape;1962;p40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12121"/>
                </a:solidFill>
              </a:rPr>
              <a:t>Aktivitāšu diagramma</a:t>
            </a:r>
            <a:endParaRPr sz="2400">
              <a:solidFill>
                <a:srgbClr val="212121"/>
              </a:solidFill>
            </a:endParaRPr>
          </a:p>
        </p:txBody>
      </p:sp>
      <p:pic>
        <p:nvPicPr>
          <p:cNvPr id="1963" name="Google Shape;196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1749" y="914325"/>
            <a:ext cx="4012375" cy="414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7" name="Shape 1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8" name="Google Shape;1968;p41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12121"/>
                </a:solidFill>
              </a:rPr>
              <a:t>Usercase</a:t>
            </a:r>
            <a:r>
              <a:rPr lang="en" sz="2400">
                <a:solidFill>
                  <a:srgbClr val="212121"/>
                </a:solidFill>
              </a:rPr>
              <a:t> diagramma</a:t>
            </a:r>
            <a:endParaRPr sz="2400">
              <a:solidFill>
                <a:srgbClr val="212121"/>
              </a:solidFill>
            </a:endParaRPr>
          </a:p>
        </p:txBody>
      </p:sp>
      <p:pic>
        <p:nvPicPr>
          <p:cNvPr id="1969" name="Google Shape;196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7350" y="1094578"/>
            <a:ext cx="5629275" cy="3629025"/>
          </a:xfrm>
          <a:prstGeom prst="rect">
            <a:avLst/>
          </a:prstGeom>
          <a:noFill/>
          <a:ln>
            <a:noFill/>
          </a:ln>
        </p:spPr>
      </p:pic>
      <p:sp>
        <p:nvSpPr>
          <p:cNvPr id="1970" name="Google Shape;1970;p41"/>
          <p:cNvSpPr txBox="1"/>
          <p:nvPr/>
        </p:nvSpPr>
        <p:spPr>
          <a:xfrm>
            <a:off x="4666725" y="2709000"/>
            <a:ext cx="147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