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B32CE-7FB9-4BA3-94C1-37CF0523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0F388-76BF-4C25-80B4-A2247FE0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478AB-BB9D-4608-A0AD-96C5DD74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7FF-AE83-4D68-95E7-713896CAEA8D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3A37D-4E27-461A-AECA-6A549D8B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6D796-9419-42F4-8D09-25ABE3C9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75-00B4-4655-853D-9F9611B4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72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D620B-6564-4E8C-97EE-CB25F2A0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6C4E31-DB3C-49E1-B7F0-CC5E0666F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BF2D5-8EE1-4BBE-9E58-F721A04D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7FF-AE83-4D68-95E7-713896CAEA8D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B340C-14CF-4D95-A984-78F4E787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22D72-5574-4F40-A9E0-B9E22B95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75-00B4-4655-853D-9F9611B4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69A142-9AE8-4F17-AF27-F90FC4830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CBD7F8-43EA-43CB-90B6-DF9BD34D6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D3CA6-2B2A-4A06-9C52-F0BE39DA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7FF-AE83-4D68-95E7-713896CAEA8D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87565-0684-4F2C-8440-65666BC3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E9858-3ADE-4B3E-A01B-572D9539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75-00B4-4655-853D-9F9611B4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6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F5A7B-3820-4B7A-A0AB-BA2A8BFE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C5A79-6B80-4B9E-960D-5DE235079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EAC5F-35A3-4E03-AA68-14FB0011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7FF-AE83-4D68-95E7-713896CAEA8D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62280-C122-4901-BEE6-B7BABC3B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798FA-9721-4D4A-9D52-47A6E90A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75-00B4-4655-853D-9F9611B4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1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50806-F4D6-470B-9D56-B87C6687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74D96-728A-4DD7-8D4A-E2CCAE1E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5863B-508D-43F9-82BE-F3C1C420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7FF-AE83-4D68-95E7-713896CAEA8D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5314E-1F19-4C09-A6A0-533EC4D3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21610-CF39-4359-802A-7405C862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75-00B4-4655-853D-9F9611B4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5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18C11-3170-4FF8-B7BD-147ACF10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B806C-334D-49E5-9548-0ED624B08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36BA70-5473-424D-99EC-C4CA0FFF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91864-00D6-428B-8590-BB57447E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7FF-AE83-4D68-95E7-713896CAEA8D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32B86-1AA4-434E-B6D1-854FBE36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8566D0-4558-407E-9258-9B36CB64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75-00B4-4655-853D-9F9611B4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1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8D80C-CB7E-4E07-B356-C341B5A0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216FC-4BB0-4269-B9B2-FCD8D546E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7FB979-26E7-4775-8884-48032F24A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926E2E-9A09-4886-AE35-48FAF1FC6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CF6447-449D-4427-A1F7-847343527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17AE9D-52F5-4654-83C5-CD0C73B5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7FF-AE83-4D68-95E7-713896CAEA8D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BE7FD4-EFCD-4A0F-8572-CDBA82E5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0EE23-B57D-4622-A001-5D7EDD05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75-00B4-4655-853D-9F9611B4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2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45C27-5896-47E6-9200-BFF2C60B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B6879B-A5E6-498E-B0CD-81610FEE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7FF-AE83-4D68-95E7-713896CAEA8D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23F4EE-2137-477C-A6A7-D5AE6C62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5E48B4-42C7-4717-873D-60C79F19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75-00B4-4655-853D-9F9611B4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1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DD6923-99AE-498E-8B4B-34C0F4A6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7FF-AE83-4D68-95E7-713896CAEA8D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DA17E9-91D8-4235-8529-BF5DF768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23A144-FDB2-4CD4-BE95-DE950B77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75-00B4-4655-853D-9F9611B4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5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BED7B-BE3C-4EFD-9C25-119C5DBF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16B99-0502-4F1A-B0EF-36E716C40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CE9259-B2DB-44E3-A6B7-F557AD49E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8A224-325E-4B31-87C1-6FD8C28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7FF-AE83-4D68-95E7-713896CAEA8D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4E0CE-6EA1-4BB2-92B6-9B0DD501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B6742-CD78-4158-A0E9-D56CE6AB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75-00B4-4655-853D-9F9611B4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B408C-E2D6-49BB-A98A-B7662B9A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9FCF94-98B7-445E-95B3-114B1D1D6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9A1812-CF22-4298-BB1F-F34247492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BD0BA-AC3C-4C63-ADCB-0DACEFE1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7FF-AE83-4D68-95E7-713896CAEA8D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25244-ACBF-409E-B940-A6931D57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8E435-C65E-43B7-BB62-0CAA2EDA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75-00B4-4655-853D-9F9611B4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8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8FEC02-2EED-42F0-86A7-6E4CCFB7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7CBC9-4E23-459F-BD0D-6F4959D11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5F82F-A5C9-4C56-9016-CE6A60986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F17FF-AE83-4D68-95E7-713896CAEA8D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C554E-7EEC-4168-A9FB-EBD6C5F1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52E57-4991-4529-A9BF-010AD5B0B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B075-00B4-4655-853D-9F9611B4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4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7FB698-ED28-44B6-9A0D-E33D3E171B05}"/>
              </a:ext>
            </a:extLst>
          </p:cNvPr>
          <p:cNvSpPr/>
          <p:nvPr/>
        </p:nvSpPr>
        <p:spPr>
          <a:xfrm>
            <a:off x="1929468" y="704675"/>
            <a:ext cx="8078598" cy="4437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7ACA6-B549-47FE-BA77-30AB008B961D}"/>
              </a:ext>
            </a:extLst>
          </p:cNvPr>
          <p:cNvSpPr txBox="1"/>
          <p:nvPr/>
        </p:nvSpPr>
        <p:spPr>
          <a:xfrm>
            <a:off x="4393734" y="1063368"/>
            <a:ext cx="340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연령별 키오스크 사용경험 여부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AA190-9876-4F59-AFCD-06A558204A23}"/>
              </a:ext>
            </a:extLst>
          </p:cNvPr>
          <p:cNvSpPr txBox="1"/>
          <p:nvPr/>
        </p:nvSpPr>
        <p:spPr>
          <a:xfrm>
            <a:off x="2665589" y="2999064"/>
            <a:ext cx="81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70</a:t>
            </a:r>
            <a:r>
              <a:rPr lang="ko-KR" altLang="en-US" dirty="0"/>
              <a:t>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02EF9-0028-4928-AA84-A549D5D6BD57}"/>
              </a:ext>
            </a:extLst>
          </p:cNvPr>
          <p:cNvSpPr txBox="1"/>
          <p:nvPr/>
        </p:nvSpPr>
        <p:spPr>
          <a:xfrm>
            <a:off x="2680280" y="3885502"/>
            <a:ext cx="81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80</a:t>
            </a:r>
            <a:r>
              <a:rPr lang="ko-KR" altLang="en-US" dirty="0"/>
              <a:t>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62D7F-AC4E-47CF-BB1A-031BEE9AAF6B}"/>
              </a:ext>
            </a:extLst>
          </p:cNvPr>
          <p:cNvSpPr/>
          <p:nvPr/>
        </p:nvSpPr>
        <p:spPr>
          <a:xfrm>
            <a:off x="3680680" y="2358705"/>
            <a:ext cx="459801" cy="253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60F02-2395-4F8C-B197-6AAA6BC3CA21}"/>
              </a:ext>
            </a:extLst>
          </p:cNvPr>
          <p:cNvSpPr txBox="1"/>
          <p:nvPr/>
        </p:nvSpPr>
        <p:spPr>
          <a:xfrm>
            <a:off x="2680280" y="2174039"/>
            <a:ext cx="81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60</a:t>
            </a:r>
            <a:r>
              <a:rPr lang="ko-KR" altLang="en-US" dirty="0"/>
              <a:t>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5DE81-CFCA-441E-BF3E-3433C2D9B470}"/>
              </a:ext>
            </a:extLst>
          </p:cNvPr>
          <p:cNvSpPr/>
          <p:nvPr/>
        </p:nvSpPr>
        <p:spPr>
          <a:xfrm>
            <a:off x="3680680" y="2105637"/>
            <a:ext cx="45719" cy="2530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35106A-8578-450E-9346-C0927970D226}"/>
              </a:ext>
            </a:extLst>
          </p:cNvPr>
          <p:cNvSpPr/>
          <p:nvPr/>
        </p:nvSpPr>
        <p:spPr>
          <a:xfrm>
            <a:off x="3680681" y="3168330"/>
            <a:ext cx="3845641" cy="253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724B67-721A-45A3-B7AA-09C0155A0D1D}"/>
              </a:ext>
            </a:extLst>
          </p:cNvPr>
          <p:cNvSpPr/>
          <p:nvPr/>
        </p:nvSpPr>
        <p:spPr>
          <a:xfrm>
            <a:off x="3680679" y="2915262"/>
            <a:ext cx="929419" cy="2530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374B23-F247-4959-AE3A-6D62EC422617}"/>
              </a:ext>
            </a:extLst>
          </p:cNvPr>
          <p:cNvSpPr/>
          <p:nvPr/>
        </p:nvSpPr>
        <p:spPr>
          <a:xfrm>
            <a:off x="3680681" y="4077968"/>
            <a:ext cx="1944152" cy="253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1A7A76-4BAC-45AD-875F-3FCAE3333909}"/>
              </a:ext>
            </a:extLst>
          </p:cNvPr>
          <p:cNvSpPr/>
          <p:nvPr/>
        </p:nvSpPr>
        <p:spPr>
          <a:xfrm>
            <a:off x="3680680" y="3824900"/>
            <a:ext cx="45719" cy="2530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CBB905C-BDE1-4432-A6AC-9B4BB4149738}"/>
              </a:ext>
            </a:extLst>
          </p:cNvPr>
          <p:cNvCxnSpPr>
            <a:cxnSpLocks/>
          </p:cNvCxnSpPr>
          <p:nvPr/>
        </p:nvCxnSpPr>
        <p:spPr>
          <a:xfrm>
            <a:off x="3665989" y="1853967"/>
            <a:ext cx="0" cy="2667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FD0C4B-61D2-4D70-B90D-503E3679CBE7}"/>
              </a:ext>
            </a:extLst>
          </p:cNvPr>
          <p:cNvSpPr txBox="1"/>
          <p:nvPr/>
        </p:nvSpPr>
        <p:spPr>
          <a:xfrm>
            <a:off x="3679702" y="2047505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3DCAF-8CC5-435A-9429-7C7978F48CEC}"/>
              </a:ext>
            </a:extLst>
          </p:cNvPr>
          <p:cNvSpPr txBox="1"/>
          <p:nvPr/>
        </p:nvSpPr>
        <p:spPr>
          <a:xfrm>
            <a:off x="4117621" y="2300573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8F0CD-2E1F-438E-A68C-1750F00F3210}"/>
              </a:ext>
            </a:extLst>
          </p:cNvPr>
          <p:cNvSpPr txBox="1"/>
          <p:nvPr/>
        </p:nvSpPr>
        <p:spPr>
          <a:xfrm>
            <a:off x="4585927" y="2857130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567C02-1ECF-4233-8404-4ED933DA9C35}"/>
              </a:ext>
            </a:extLst>
          </p:cNvPr>
          <p:cNvSpPr txBox="1"/>
          <p:nvPr/>
        </p:nvSpPr>
        <p:spPr>
          <a:xfrm>
            <a:off x="7477979" y="3110198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2B00C9-A8DB-4B2B-806F-4988FC9D86D2}"/>
              </a:ext>
            </a:extLst>
          </p:cNvPr>
          <p:cNvSpPr txBox="1"/>
          <p:nvPr/>
        </p:nvSpPr>
        <p:spPr>
          <a:xfrm>
            <a:off x="3665989" y="3766768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F13A6D-9D33-42A2-9CDA-B01382BEA64D}"/>
              </a:ext>
            </a:extLst>
          </p:cNvPr>
          <p:cNvSpPr txBox="1"/>
          <p:nvPr/>
        </p:nvSpPr>
        <p:spPr>
          <a:xfrm>
            <a:off x="5597982" y="4019836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535AA-7E15-4B93-8E8C-6B4253F7EDB8}"/>
              </a:ext>
            </a:extLst>
          </p:cNvPr>
          <p:cNvSpPr txBox="1"/>
          <p:nvPr/>
        </p:nvSpPr>
        <p:spPr>
          <a:xfrm>
            <a:off x="2569941" y="2438226"/>
            <a:ext cx="103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B28633-A37D-49C8-B12A-22DD00608BEF}"/>
              </a:ext>
            </a:extLst>
          </p:cNvPr>
          <p:cNvSpPr txBox="1"/>
          <p:nvPr/>
        </p:nvSpPr>
        <p:spPr>
          <a:xfrm>
            <a:off x="2569940" y="3282898"/>
            <a:ext cx="103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10</a:t>
            </a:r>
            <a:r>
              <a:rPr lang="ko-KR" altLang="en-US" sz="1200" dirty="0"/>
              <a:t>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8B5ED4-C6CE-4D57-960A-BA53484117C0}"/>
              </a:ext>
            </a:extLst>
          </p:cNvPr>
          <p:cNvSpPr txBox="1"/>
          <p:nvPr/>
        </p:nvSpPr>
        <p:spPr>
          <a:xfrm>
            <a:off x="2569939" y="4149928"/>
            <a:ext cx="103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4</a:t>
            </a:r>
            <a:r>
              <a:rPr lang="ko-KR" altLang="en-US" sz="1200" dirty="0"/>
              <a:t>명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2A69616-8A67-4A72-AF45-EC6E7A6FD2E4}"/>
              </a:ext>
            </a:extLst>
          </p:cNvPr>
          <p:cNvSpPr/>
          <p:nvPr/>
        </p:nvSpPr>
        <p:spPr>
          <a:xfrm>
            <a:off x="7521963" y="1853967"/>
            <a:ext cx="126534" cy="1265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70FA380-B999-442B-BA44-BEC47F27F128}"/>
              </a:ext>
            </a:extLst>
          </p:cNvPr>
          <p:cNvSpPr/>
          <p:nvPr/>
        </p:nvSpPr>
        <p:spPr>
          <a:xfrm>
            <a:off x="7521963" y="2045211"/>
            <a:ext cx="126534" cy="1265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AF2AC-8E6B-4EEB-8826-6AB8E77B84C7}"/>
              </a:ext>
            </a:extLst>
          </p:cNvPr>
          <p:cNvSpPr txBox="1"/>
          <p:nvPr/>
        </p:nvSpPr>
        <p:spPr>
          <a:xfrm>
            <a:off x="7444951" y="1794123"/>
            <a:ext cx="1399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사용 경험 있음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F27986-11E8-4B43-8C39-BDAF1F237287}"/>
              </a:ext>
            </a:extLst>
          </p:cNvPr>
          <p:cNvSpPr txBox="1"/>
          <p:nvPr/>
        </p:nvSpPr>
        <p:spPr>
          <a:xfrm>
            <a:off x="7441937" y="1982526"/>
            <a:ext cx="1399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사용 경험 없음</a:t>
            </a:r>
          </a:p>
        </p:txBody>
      </p:sp>
    </p:spTree>
    <p:extLst>
      <p:ext uri="{BB962C8B-B14F-4D97-AF65-F5344CB8AC3E}">
        <p14:creationId xmlns:p14="http://schemas.microsoft.com/office/powerpoint/2010/main" val="19564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7FB698-ED28-44B6-9A0D-E33D3E171B05}"/>
              </a:ext>
            </a:extLst>
          </p:cNvPr>
          <p:cNvSpPr/>
          <p:nvPr/>
        </p:nvSpPr>
        <p:spPr>
          <a:xfrm>
            <a:off x="1929468" y="704675"/>
            <a:ext cx="8078598" cy="4437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7ACA6-B549-47FE-BA77-30AB008B961D}"/>
              </a:ext>
            </a:extLst>
          </p:cNvPr>
          <p:cNvSpPr txBox="1"/>
          <p:nvPr/>
        </p:nvSpPr>
        <p:spPr>
          <a:xfrm>
            <a:off x="3538769" y="1054196"/>
            <a:ext cx="485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연령별 간편주문 모듈 주문 가능여부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AA190-9876-4F59-AFCD-06A558204A23}"/>
              </a:ext>
            </a:extLst>
          </p:cNvPr>
          <p:cNvSpPr txBox="1"/>
          <p:nvPr/>
        </p:nvSpPr>
        <p:spPr>
          <a:xfrm>
            <a:off x="2665589" y="2999064"/>
            <a:ext cx="81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70</a:t>
            </a:r>
            <a:r>
              <a:rPr lang="ko-KR" altLang="en-US" dirty="0"/>
              <a:t>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02EF9-0028-4928-AA84-A549D5D6BD57}"/>
              </a:ext>
            </a:extLst>
          </p:cNvPr>
          <p:cNvSpPr txBox="1"/>
          <p:nvPr/>
        </p:nvSpPr>
        <p:spPr>
          <a:xfrm>
            <a:off x="2680280" y="3885502"/>
            <a:ext cx="81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80</a:t>
            </a:r>
            <a:r>
              <a:rPr lang="ko-KR" altLang="en-US" dirty="0"/>
              <a:t>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62D7F-AC4E-47CF-BB1A-031BEE9AAF6B}"/>
              </a:ext>
            </a:extLst>
          </p:cNvPr>
          <p:cNvSpPr/>
          <p:nvPr/>
        </p:nvSpPr>
        <p:spPr>
          <a:xfrm>
            <a:off x="3680680" y="2358705"/>
            <a:ext cx="45719" cy="253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60F02-2395-4F8C-B197-6AAA6BC3CA21}"/>
              </a:ext>
            </a:extLst>
          </p:cNvPr>
          <p:cNvSpPr txBox="1"/>
          <p:nvPr/>
        </p:nvSpPr>
        <p:spPr>
          <a:xfrm>
            <a:off x="2680280" y="2174039"/>
            <a:ext cx="81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60</a:t>
            </a:r>
            <a:r>
              <a:rPr lang="ko-KR" altLang="en-US" dirty="0"/>
              <a:t>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5DE81-CFCA-441E-BF3E-3433C2D9B470}"/>
              </a:ext>
            </a:extLst>
          </p:cNvPr>
          <p:cNvSpPr/>
          <p:nvPr/>
        </p:nvSpPr>
        <p:spPr>
          <a:xfrm>
            <a:off x="3680680" y="2105637"/>
            <a:ext cx="459798" cy="253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35106A-8578-450E-9346-C0927970D226}"/>
              </a:ext>
            </a:extLst>
          </p:cNvPr>
          <p:cNvSpPr/>
          <p:nvPr/>
        </p:nvSpPr>
        <p:spPr>
          <a:xfrm>
            <a:off x="3681234" y="2974878"/>
            <a:ext cx="3845641" cy="253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724B67-721A-45A3-B7AA-09C0155A0D1D}"/>
              </a:ext>
            </a:extLst>
          </p:cNvPr>
          <p:cNvSpPr/>
          <p:nvPr/>
        </p:nvSpPr>
        <p:spPr>
          <a:xfrm>
            <a:off x="3680680" y="3227946"/>
            <a:ext cx="929419" cy="253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374B23-F247-4959-AE3A-6D62EC422617}"/>
              </a:ext>
            </a:extLst>
          </p:cNvPr>
          <p:cNvSpPr/>
          <p:nvPr/>
        </p:nvSpPr>
        <p:spPr>
          <a:xfrm>
            <a:off x="3680674" y="3824900"/>
            <a:ext cx="1944152" cy="253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1A7A76-4BAC-45AD-875F-3FCAE3333909}"/>
              </a:ext>
            </a:extLst>
          </p:cNvPr>
          <p:cNvSpPr/>
          <p:nvPr/>
        </p:nvSpPr>
        <p:spPr>
          <a:xfrm>
            <a:off x="3680680" y="4077968"/>
            <a:ext cx="45719" cy="253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CBB905C-BDE1-4432-A6AC-9B4BB4149738}"/>
              </a:ext>
            </a:extLst>
          </p:cNvPr>
          <p:cNvCxnSpPr>
            <a:cxnSpLocks/>
          </p:cNvCxnSpPr>
          <p:nvPr/>
        </p:nvCxnSpPr>
        <p:spPr>
          <a:xfrm>
            <a:off x="3665989" y="1853967"/>
            <a:ext cx="0" cy="2667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FD0C4B-61D2-4D70-B90D-503E3679CBE7}"/>
              </a:ext>
            </a:extLst>
          </p:cNvPr>
          <p:cNvSpPr txBox="1"/>
          <p:nvPr/>
        </p:nvSpPr>
        <p:spPr>
          <a:xfrm>
            <a:off x="3692408" y="2307882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3DCAF-8CC5-435A-9429-7C7978F48CEC}"/>
              </a:ext>
            </a:extLst>
          </p:cNvPr>
          <p:cNvSpPr txBox="1"/>
          <p:nvPr/>
        </p:nvSpPr>
        <p:spPr>
          <a:xfrm>
            <a:off x="4089683" y="2039204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8F0CD-2E1F-438E-A68C-1750F00F3210}"/>
              </a:ext>
            </a:extLst>
          </p:cNvPr>
          <p:cNvSpPr txBox="1"/>
          <p:nvPr/>
        </p:nvSpPr>
        <p:spPr>
          <a:xfrm>
            <a:off x="4593379" y="3157848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567C02-1ECF-4233-8404-4ED933DA9C35}"/>
              </a:ext>
            </a:extLst>
          </p:cNvPr>
          <p:cNvSpPr txBox="1"/>
          <p:nvPr/>
        </p:nvSpPr>
        <p:spPr>
          <a:xfrm>
            <a:off x="7467980" y="2916746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2B00C9-A8DB-4B2B-806F-4988FC9D86D2}"/>
              </a:ext>
            </a:extLst>
          </p:cNvPr>
          <p:cNvSpPr txBox="1"/>
          <p:nvPr/>
        </p:nvSpPr>
        <p:spPr>
          <a:xfrm>
            <a:off x="3729406" y="4019836"/>
            <a:ext cx="2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F13A6D-9D33-42A2-9CDA-B01382BEA64D}"/>
              </a:ext>
            </a:extLst>
          </p:cNvPr>
          <p:cNvSpPr txBox="1"/>
          <p:nvPr/>
        </p:nvSpPr>
        <p:spPr>
          <a:xfrm>
            <a:off x="5597910" y="3789811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535AA-7E15-4B93-8E8C-6B4253F7EDB8}"/>
              </a:ext>
            </a:extLst>
          </p:cNvPr>
          <p:cNvSpPr txBox="1"/>
          <p:nvPr/>
        </p:nvSpPr>
        <p:spPr>
          <a:xfrm>
            <a:off x="2569941" y="2438226"/>
            <a:ext cx="103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B28633-A37D-49C8-B12A-22DD00608BEF}"/>
              </a:ext>
            </a:extLst>
          </p:cNvPr>
          <p:cNvSpPr txBox="1"/>
          <p:nvPr/>
        </p:nvSpPr>
        <p:spPr>
          <a:xfrm>
            <a:off x="2569940" y="3282898"/>
            <a:ext cx="103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10</a:t>
            </a:r>
            <a:r>
              <a:rPr lang="ko-KR" altLang="en-US" sz="1200" dirty="0"/>
              <a:t>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8B5ED4-C6CE-4D57-960A-BA53484117C0}"/>
              </a:ext>
            </a:extLst>
          </p:cNvPr>
          <p:cNvSpPr txBox="1"/>
          <p:nvPr/>
        </p:nvSpPr>
        <p:spPr>
          <a:xfrm>
            <a:off x="2569939" y="4149928"/>
            <a:ext cx="103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4</a:t>
            </a:r>
            <a:r>
              <a:rPr lang="ko-KR" altLang="en-US" sz="1200" dirty="0"/>
              <a:t>명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2A69616-8A67-4A72-AF45-EC6E7A6FD2E4}"/>
              </a:ext>
            </a:extLst>
          </p:cNvPr>
          <p:cNvSpPr/>
          <p:nvPr/>
        </p:nvSpPr>
        <p:spPr>
          <a:xfrm>
            <a:off x="7521963" y="1853967"/>
            <a:ext cx="126534" cy="1265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70FA380-B999-442B-BA44-BEC47F27F128}"/>
              </a:ext>
            </a:extLst>
          </p:cNvPr>
          <p:cNvSpPr/>
          <p:nvPr/>
        </p:nvSpPr>
        <p:spPr>
          <a:xfrm>
            <a:off x="7521963" y="2045211"/>
            <a:ext cx="126534" cy="1265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AF2AC-8E6B-4EEB-8826-6AB8E77B84C7}"/>
              </a:ext>
            </a:extLst>
          </p:cNvPr>
          <p:cNvSpPr txBox="1"/>
          <p:nvPr/>
        </p:nvSpPr>
        <p:spPr>
          <a:xfrm>
            <a:off x="7441938" y="1794123"/>
            <a:ext cx="1402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혼자 주문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F27986-11E8-4B43-8C39-BDAF1F237287}"/>
              </a:ext>
            </a:extLst>
          </p:cNvPr>
          <p:cNvSpPr txBox="1"/>
          <p:nvPr/>
        </p:nvSpPr>
        <p:spPr>
          <a:xfrm>
            <a:off x="7441937" y="1982526"/>
            <a:ext cx="1399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직원 도움 필요</a:t>
            </a:r>
          </a:p>
        </p:txBody>
      </p:sp>
    </p:spTree>
    <p:extLst>
      <p:ext uri="{BB962C8B-B14F-4D97-AF65-F5344CB8AC3E}">
        <p14:creationId xmlns:p14="http://schemas.microsoft.com/office/powerpoint/2010/main" val="307083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7FB698-ED28-44B6-9A0D-E33D3E171B05}"/>
              </a:ext>
            </a:extLst>
          </p:cNvPr>
          <p:cNvSpPr/>
          <p:nvPr/>
        </p:nvSpPr>
        <p:spPr>
          <a:xfrm>
            <a:off x="1929468" y="704675"/>
            <a:ext cx="8078598" cy="4012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7ACA6-B549-47FE-BA77-30AB008B961D}"/>
              </a:ext>
            </a:extLst>
          </p:cNvPr>
          <p:cNvSpPr txBox="1"/>
          <p:nvPr/>
        </p:nvSpPr>
        <p:spPr>
          <a:xfrm>
            <a:off x="3538769" y="1054196"/>
            <a:ext cx="485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긍정적 의견 개별 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60F02-2395-4F8C-B197-6AAA6BC3CA21}"/>
              </a:ext>
            </a:extLst>
          </p:cNvPr>
          <p:cNvSpPr txBox="1"/>
          <p:nvPr/>
        </p:nvSpPr>
        <p:spPr>
          <a:xfrm>
            <a:off x="2322298" y="1901629"/>
            <a:ext cx="271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</a:t>
            </a:r>
            <a:r>
              <a:rPr lang="ko-KR" altLang="en-US" sz="1400" dirty="0" err="1"/>
              <a:t>화면별</a:t>
            </a:r>
            <a:r>
              <a:rPr lang="ko-KR" altLang="en-US" sz="1400" dirty="0"/>
              <a:t> 음성안내 멘트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35106A-8578-450E-9346-C0927970D226}"/>
              </a:ext>
            </a:extLst>
          </p:cNvPr>
          <p:cNvSpPr/>
          <p:nvPr/>
        </p:nvSpPr>
        <p:spPr>
          <a:xfrm>
            <a:off x="5416023" y="2311463"/>
            <a:ext cx="3845641" cy="2530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567C02-1ECF-4233-8404-4ED933DA9C35}"/>
              </a:ext>
            </a:extLst>
          </p:cNvPr>
          <p:cNvSpPr txBox="1"/>
          <p:nvPr/>
        </p:nvSpPr>
        <p:spPr>
          <a:xfrm>
            <a:off x="9253164" y="2253331"/>
            <a:ext cx="4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2F5C00-D8FE-401D-BE87-3D9771A0FBE0}"/>
              </a:ext>
            </a:extLst>
          </p:cNvPr>
          <p:cNvSpPr/>
          <p:nvPr/>
        </p:nvSpPr>
        <p:spPr>
          <a:xfrm>
            <a:off x="5416023" y="1932982"/>
            <a:ext cx="1143489" cy="2530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170241-1BA5-40C4-8159-8B2DF11D86A1}"/>
              </a:ext>
            </a:extLst>
          </p:cNvPr>
          <p:cNvSpPr txBox="1"/>
          <p:nvPr/>
        </p:nvSpPr>
        <p:spPr>
          <a:xfrm>
            <a:off x="6559512" y="1870851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E05AC-DEE3-4378-8470-2DB2297EA405}"/>
              </a:ext>
            </a:extLst>
          </p:cNvPr>
          <p:cNvSpPr txBox="1"/>
          <p:nvPr/>
        </p:nvSpPr>
        <p:spPr>
          <a:xfrm>
            <a:off x="2183934" y="2285221"/>
            <a:ext cx="326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노출된 글자 및 레이아웃의 큰 크기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0B13AC-EA14-46E6-A387-594D17130B2C}"/>
              </a:ext>
            </a:extLst>
          </p:cNvPr>
          <p:cNvSpPr txBox="1"/>
          <p:nvPr/>
        </p:nvSpPr>
        <p:spPr>
          <a:xfrm>
            <a:off x="2322298" y="2696228"/>
            <a:ext cx="2614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옵션 선택이 쉽고 간편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69CF5-63D9-4AF0-8B82-DC94014818B7}"/>
              </a:ext>
            </a:extLst>
          </p:cNvPr>
          <p:cNvSpPr/>
          <p:nvPr/>
        </p:nvSpPr>
        <p:spPr>
          <a:xfrm>
            <a:off x="5399995" y="2714861"/>
            <a:ext cx="307386" cy="2530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3208D1-DAE4-461A-878C-FE5B039688B4}"/>
              </a:ext>
            </a:extLst>
          </p:cNvPr>
          <p:cNvSpPr txBox="1"/>
          <p:nvPr/>
        </p:nvSpPr>
        <p:spPr>
          <a:xfrm>
            <a:off x="5703733" y="2643189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2E7FE5-C5F3-440A-BDAF-2719945EC1C7}"/>
              </a:ext>
            </a:extLst>
          </p:cNvPr>
          <p:cNvSpPr txBox="1"/>
          <p:nvPr/>
        </p:nvSpPr>
        <p:spPr>
          <a:xfrm>
            <a:off x="1940312" y="3089793"/>
            <a:ext cx="3299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화면의 설명과 버튼의 색 일치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FE7133-5154-477C-AE59-87DB93B2B0D6}"/>
              </a:ext>
            </a:extLst>
          </p:cNvPr>
          <p:cNvSpPr/>
          <p:nvPr/>
        </p:nvSpPr>
        <p:spPr>
          <a:xfrm>
            <a:off x="5415632" y="3118259"/>
            <a:ext cx="947061" cy="2530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EE9F4F-E21A-4B45-A477-EB97F24032CB}"/>
              </a:ext>
            </a:extLst>
          </p:cNvPr>
          <p:cNvSpPr txBox="1"/>
          <p:nvPr/>
        </p:nvSpPr>
        <p:spPr>
          <a:xfrm>
            <a:off x="6377547" y="3059015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D20F29-851C-41F1-8E10-6FBB571B7D06}"/>
              </a:ext>
            </a:extLst>
          </p:cNvPr>
          <p:cNvSpPr txBox="1"/>
          <p:nvPr/>
        </p:nvSpPr>
        <p:spPr>
          <a:xfrm>
            <a:off x="2314201" y="3500800"/>
            <a:ext cx="2843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의미를 알기 쉬운 단어 사용 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70B239-616E-430B-9AF3-3B30E8624C01}"/>
              </a:ext>
            </a:extLst>
          </p:cNvPr>
          <p:cNvSpPr/>
          <p:nvPr/>
        </p:nvSpPr>
        <p:spPr>
          <a:xfrm>
            <a:off x="5415632" y="3528154"/>
            <a:ext cx="1143866" cy="2530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A56C5B-3A70-48B4-9A04-3A16F4AB34A2}"/>
              </a:ext>
            </a:extLst>
          </p:cNvPr>
          <p:cNvSpPr txBox="1"/>
          <p:nvPr/>
        </p:nvSpPr>
        <p:spPr>
          <a:xfrm>
            <a:off x="6551415" y="3477639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796787-04EF-4C6D-91B2-1E50686D2C1D}"/>
              </a:ext>
            </a:extLst>
          </p:cNvPr>
          <p:cNvSpPr txBox="1"/>
          <p:nvPr/>
        </p:nvSpPr>
        <p:spPr>
          <a:xfrm>
            <a:off x="2322298" y="3876733"/>
            <a:ext cx="237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일관된 조작범위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0B0A4B0-2B35-4DF0-ADFE-7245063CC74C}"/>
              </a:ext>
            </a:extLst>
          </p:cNvPr>
          <p:cNvSpPr/>
          <p:nvPr/>
        </p:nvSpPr>
        <p:spPr>
          <a:xfrm>
            <a:off x="5408211" y="3923277"/>
            <a:ext cx="319603" cy="2530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C80F89-073C-4B65-85EE-136E98516208}"/>
              </a:ext>
            </a:extLst>
          </p:cNvPr>
          <p:cNvSpPr txBox="1"/>
          <p:nvPr/>
        </p:nvSpPr>
        <p:spPr>
          <a:xfrm>
            <a:off x="5703733" y="3865145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CBB905C-BDE1-4432-A6AC-9B4BB4149738}"/>
              </a:ext>
            </a:extLst>
          </p:cNvPr>
          <p:cNvCxnSpPr>
            <a:cxnSpLocks/>
          </p:cNvCxnSpPr>
          <p:nvPr/>
        </p:nvCxnSpPr>
        <p:spPr>
          <a:xfrm flipH="1">
            <a:off x="5399995" y="1807120"/>
            <a:ext cx="782" cy="2475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4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7FB698-ED28-44B6-9A0D-E33D3E171B05}"/>
              </a:ext>
            </a:extLst>
          </p:cNvPr>
          <p:cNvSpPr/>
          <p:nvPr/>
        </p:nvSpPr>
        <p:spPr>
          <a:xfrm>
            <a:off x="1929468" y="704675"/>
            <a:ext cx="8078598" cy="4437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7ACA6-B549-47FE-BA77-30AB008B961D}"/>
              </a:ext>
            </a:extLst>
          </p:cNvPr>
          <p:cNvSpPr txBox="1"/>
          <p:nvPr/>
        </p:nvSpPr>
        <p:spPr>
          <a:xfrm>
            <a:off x="3666002" y="1062738"/>
            <a:ext cx="485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 주문과정 소요시간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60F02-2395-4F8C-B197-6AAA6BC3CA21}"/>
              </a:ext>
            </a:extLst>
          </p:cNvPr>
          <p:cNvSpPr txBox="1"/>
          <p:nvPr/>
        </p:nvSpPr>
        <p:spPr>
          <a:xfrm>
            <a:off x="2857500" y="2174039"/>
            <a:ext cx="633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40’’~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5356D7-EE3E-4871-BAE4-93BE7728525A}"/>
              </a:ext>
            </a:extLst>
          </p:cNvPr>
          <p:cNvSpPr txBox="1"/>
          <p:nvPr/>
        </p:nvSpPr>
        <p:spPr>
          <a:xfrm>
            <a:off x="2857499" y="2959146"/>
            <a:ext cx="633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50’’~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6BDABA-82BB-4C5F-A251-F0ED1EE49FF4}"/>
              </a:ext>
            </a:extLst>
          </p:cNvPr>
          <p:cNvSpPr txBox="1"/>
          <p:nvPr/>
        </p:nvSpPr>
        <p:spPr>
          <a:xfrm>
            <a:off x="2857499" y="3764592"/>
            <a:ext cx="633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60’’~</a:t>
            </a:r>
            <a:endParaRPr lang="ko-KR" altLang="en-US" sz="1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21A209-642D-452A-900F-4BF35985128A}"/>
              </a:ext>
            </a:extLst>
          </p:cNvPr>
          <p:cNvSpPr/>
          <p:nvPr/>
        </p:nvSpPr>
        <p:spPr>
          <a:xfrm>
            <a:off x="3665989" y="2216782"/>
            <a:ext cx="3984491" cy="25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70F23B-998F-4B29-B73F-3D4578F6F742}"/>
              </a:ext>
            </a:extLst>
          </p:cNvPr>
          <p:cNvSpPr txBox="1"/>
          <p:nvPr/>
        </p:nvSpPr>
        <p:spPr>
          <a:xfrm>
            <a:off x="7650480" y="2145302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E6A738B-69A1-42B3-852F-476B9AEEF0E5}"/>
              </a:ext>
            </a:extLst>
          </p:cNvPr>
          <p:cNvSpPr/>
          <p:nvPr/>
        </p:nvSpPr>
        <p:spPr>
          <a:xfrm>
            <a:off x="3665989" y="2994644"/>
            <a:ext cx="3984487" cy="25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94352B-9EBE-4EE0-B849-C5E1020DCCB5}"/>
              </a:ext>
            </a:extLst>
          </p:cNvPr>
          <p:cNvSpPr txBox="1"/>
          <p:nvPr/>
        </p:nvSpPr>
        <p:spPr>
          <a:xfrm>
            <a:off x="7650480" y="2944177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D57FAA-18EF-4076-BCF9-49817C835F70}"/>
              </a:ext>
            </a:extLst>
          </p:cNvPr>
          <p:cNvSpPr/>
          <p:nvPr/>
        </p:nvSpPr>
        <p:spPr>
          <a:xfrm>
            <a:off x="3665989" y="3807335"/>
            <a:ext cx="540249" cy="25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A29CDF-CAF1-4D66-9ED7-8E670751CFB7}"/>
              </a:ext>
            </a:extLst>
          </p:cNvPr>
          <p:cNvSpPr txBox="1"/>
          <p:nvPr/>
        </p:nvSpPr>
        <p:spPr>
          <a:xfrm>
            <a:off x="4206238" y="3749203"/>
            <a:ext cx="3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CBB905C-BDE1-4432-A6AC-9B4BB4149738}"/>
              </a:ext>
            </a:extLst>
          </p:cNvPr>
          <p:cNvCxnSpPr>
            <a:cxnSpLocks/>
          </p:cNvCxnSpPr>
          <p:nvPr/>
        </p:nvCxnSpPr>
        <p:spPr>
          <a:xfrm>
            <a:off x="3665989" y="1853967"/>
            <a:ext cx="0" cy="2667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92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77ACA6-B549-47FE-BA77-30AB008B961D}"/>
              </a:ext>
            </a:extLst>
          </p:cNvPr>
          <p:cNvSpPr txBox="1"/>
          <p:nvPr/>
        </p:nvSpPr>
        <p:spPr>
          <a:xfrm>
            <a:off x="3666002" y="1062738"/>
            <a:ext cx="485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추가 의견 및 개선 필요 사항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EA1F4-0D8A-40A3-B350-E1351EEFAE63}"/>
              </a:ext>
            </a:extLst>
          </p:cNvPr>
          <p:cNvSpPr txBox="1"/>
          <p:nvPr/>
        </p:nvSpPr>
        <p:spPr>
          <a:xfrm>
            <a:off x="2362591" y="2975358"/>
            <a:ext cx="793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음성인식이 </a:t>
            </a:r>
            <a:r>
              <a:rPr lang="ko-KR" altLang="en-US"/>
              <a:t>불필요하거나 사용빈도가 낮은 화면의 음성인식 레이아웃 제거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93795-E917-46CE-988E-90960317C856}"/>
              </a:ext>
            </a:extLst>
          </p:cNvPr>
          <p:cNvSpPr txBox="1"/>
          <p:nvPr/>
        </p:nvSpPr>
        <p:spPr>
          <a:xfrm>
            <a:off x="2362591" y="3726166"/>
            <a:ext cx="793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 시퀀스를 더 줄일 수 있는 방안 필요</a:t>
            </a:r>
          </a:p>
        </p:txBody>
      </p:sp>
    </p:spTree>
    <p:extLst>
      <p:ext uri="{BB962C8B-B14F-4D97-AF65-F5344CB8AC3E}">
        <p14:creationId xmlns:p14="http://schemas.microsoft.com/office/powerpoint/2010/main" val="347265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128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지민</dc:creator>
  <cp:lastModifiedBy>경석 오</cp:lastModifiedBy>
  <cp:revision>20</cp:revision>
  <dcterms:created xsi:type="dcterms:W3CDTF">2020-05-30T08:06:22Z</dcterms:created>
  <dcterms:modified xsi:type="dcterms:W3CDTF">2020-06-01T06:47:12Z</dcterms:modified>
</cp:coreProperties>
</file>