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2772-B793-474A-B652-C1359FAF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5E12B-889E-401E-8A5A-EC3679ECE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81C10-950F-4852-B99A-B81E516E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4DEA-AB05-44D7-BF2B-26B939E0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2B526-BB47-49EB-9665-B8A15FB9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0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F478-5E07-45EE-9847-9D0A66A6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615F9-E0CA-47FD-AF6B-59591313E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D975-F831-453F-B757-D7BA18BF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8130E-82E3-4FA2-A3A4-480D95C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16C67-393E-410C-891C-1DB835CB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718727-F385-41D6-8F3C-3B5293D87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76295-BE97-40A2-96E6-D1E74326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551CF-EC5B-4666-9A30-DE29DC78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F0CFC-3494-4915-B6B8-69207F9F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CBC40-199E-49B7-87A5-36D9CCC7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93E1A-4E7D-4D3B-9967-7189B72A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4A5E9-BF3A-4EFF-8CA0-E871C736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6533C-FB78-4EBB-9EA1-10AC6C19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20DCF-2B45-409E-8400-FA7D6F8A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C9876-07B0-4D36-AC6E-E63A732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5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F03C5-B3C4-4F3E-A577-4D4B48C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C1CF2-D6D0-40B6-925E-FF44B347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AFFB7-AB16-4377-B7B7-E335815A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E75C1-FD1B-4A08-A217-62BC74CA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8257C-A12E-4837-8BD9-4947565D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5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51218-D865-4020-92E0-4B9EF08D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F4C95-D6F0-47B5-8C8F-948B93FF5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3F43D-4B96-4759-9F0C-7026EDE2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9351E-EE3C-4589-9EFB-1695C586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7FB1B-0CB6-4BC1-8B54-A061610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C8E15-0E61-4AE2-846A-047DAE8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8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622A-25D5-4133-B262-3BD500D6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E8882-F57B-470F-A307-6685002C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E239F-822E-4983-893A-670E157A6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B8391-DCB6-4F82-B78C-2B4968C2E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6D0A0-0AD0-4D0E-8FF2-2F48C1255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1FE99-DD20-40D4-BBC3-6FA38F47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41FF1-F08B-471D-B147-96EE48B4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B63590-1698-417E-95E7-01EDED2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0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37223-1B32-4530-B2CE-79BED60C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551BC-02B7-44A2-862A-CC613E51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1E66C-D8A5-41D6-AAB9-0C9432F8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A48C1-D5B9-414C-9282-8FAC9BA2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36AEF-CEED-46B4-92CE-E1D58B9F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68DA33-BD05-4704-9AB8-712DF6B4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6FC83-14F5-4EF9-8AED-3CFD6DA7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C6D2D-1B1F-468F-9377-2F30DF60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F1EC3-0787-4BF3-B38F-8732743D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C5F2B-BA6A-451A-BF56-08D140F8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88F62-DE06-4958-A680-C9C26C03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EF6C9-B5C9-4085-9DFF-04827834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FD74D-5292-4AF0-AFE4-A297981F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1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5EEC7-B238-4DD6-943E-E8B2AB08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FA63FC-5803-41D8-B598-96A67A95E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282932-D4FD-4646-BF45-6C494FC6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2EA0E-EC7D-49C3-A5CB-9E3AAF01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8B2DA-480A-408A-B8EA-6A1B150D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EA7807-C35C-4BAE-B1EA-AA8D4E71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7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81F5AD-A4F5-4030-9559-0E98DF4C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D5C99-48A3-40E4-BB37-D16CCD9D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1542F-C3A7-405B-8F04-0DE49427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BBD99-4B77-4363-A2A5-E336396A1921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C9195-8908-466B-8AE9-30481B0C6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CBF34-2041-4472-A509-D7231CFCC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861B-5B7E-450E-BEDB-3057AC9AC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4F30AB-1203-4FB7-8780-82265DBADB90}"/>
              </a:ext>
            </a:extLst>
          </p:cNvPr>
          <p:cNvGrpSpPr/>
          <p:nvPr/>
        </p:nvGrpSpPr>
        <p:grpSpPr>
          <a:xfrm>
            <a:off x="832884" y="491385"/>
            <a:ext cx="482010" cy="795154"/>
            <a:chOff x="843516" y="1203767"/>
            <a:chExt cx="482010" cy="7951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7A2004E-D88E-4066-8B40-24479A445B57}"/>
                </a:ext>
              </a:extLst>
            </p:cNvPr>
            <p:cNvSpPr/>
            <p:nvPr/>
          </p:nvSpPr>
          <p:spPr>
            <a:xfrm>
              <a:off x="937549" y="1203767"/>
              <a:ext cx="300942" cy="3009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240C41-66FD-4036-A06D-5683A373E5E0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084521" y="1504709"/>
              <a:ext cx="3499" cy="345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E372C78-59AC-4113-898B-020F4F9F830D}"/>
                </a:ext>
              </a:extLst>
            </p:cNvPr>
            <p:cNvCxnSpPr>
              <a:cxnSpLocks/>
            </p:cNvCxnSpPr>
            <p:nvPr/>
          </p:nvCxnSpPr>
          <p:spPr>
            <a:xfrm>
              <a:off x="843516" y="1630326"/>
              <a:ext cx="482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6BE6503-40F2-4126-BF7F-37C29D6D2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49" y="1850065"/>
              <a:ext cx="146972" cy="145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E9388FA-6E41-4860-95C1-239814EFB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6091" y="1846521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3EFE77-C878-4381-98CC-903BF98A6A5A}"/>
              </a:ext>
            </a:extLst>
          </p:cNvPr>
          <p:cNvGrpSpPr/>
          <p:nvPr/>
        </p:nvGrpSpPr>
        <p:grpSpPr>
          <a:xfrm>
            <a:off x="836383" y="1916107"/>
            <a:ext cx="482010" cy="795154"/>
            <a:chOff x="843516" y="1203767"/>
            <a:chExt cx="482010" cy="79515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EE108EE-DE3C-4368-A8D2-EACF17EC696F}"/>
                </a:ext>
              </a:extLst>
            </p:cNvPr>
            <p:cNvSpPr/>
            <p:nvPr/>
          </p:nvSpPr>
          <p:spPr>
            <a:xfrm>
              <a:off x="937549" y="1203767"/>
              <a:ext cx="300942" cy="3009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771C9F8-B7A9-4AF5-B926-A81B48E1A996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1084521" y="1504709"/>
              <a:ext cx="3499" cy="345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1227F53-3F2B-4470-852A-472E69DDE12B}"/>
                </a:ext>
              </a:extLst>
            </p:cNvPr>
            <p:cNvCxnSpPr>
              <a:cxnSpLocks/>
            </p:cNvCxnSpPr>
            <p:nvPr/>
          </p:nvCxnSpPr>
          <p:spPr>
            <a:xfrm>
              <a:off x="843516" y="1630326"/>
              <a:ext cx="482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5549137-5552-43D7-A837-8CD759939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49" y="1850065"/>
              <a:ext cx="146972" cy="145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A5AA746-43DB-4AEB-974B-A89F265210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6091" y="1846521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F5989B0-8AAC-4E70-A689-44E4157A0739}"/>
              </a:ext>
            </a:extLst>
          </p:cNvPr>
          <p:cNvGrpSpPr/>
          <p:nvPr/>
        </p:nvGrpSpPr>
        <p:grpSpPr>
          <a:xfrm>
            <a:off x="829520" y="3494254"/>
            <a:ext cx="482010" cy="795154"/>
            <a:chOff x="843516" y="1203767"/>
            <a:chExt cx="482010" cy="79515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D2D621-273E-4433-9504-77A15A10665A}"/>
                </a:ext>
              </a:extLst>
            </p:cNvPr>
            <p:cNvSpPr/>
            <p:nvPr/>
          </p:nvSpPr>
          <p:spPr>
            <a:xfrm>
              <a:off x="937549" y="1203767"/>
              <a:ext cx="300942" cy="3009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87038D2-F53C-4803-9566-91BB23B9F788}"/>
                </a:ext>
              </a:extLst>
            </p:cNvPr>
            <p:cNvCxnSpPr>
              <a:stCxn id="30" idx="4"/>
            </p:cNvCxnSpPr>
            <p:nvPr/>
          </p:nvCxnSpPr>
          <p:spPr>
            <a:xfrm flipH="1">
              <a:off x="1084521" y="1504709"/>
              <a:ext cx="3499" cy="345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A06F87-153F-4268-86C4-1968235F3474}"/>
                </a:ext>
              </a:extLst>
            </p:cNvPr>
            <p:cNvCxnSpPr>
              <a:cxnSpLocks/>
            </p:cNvCxnSpPr>
            <p:nvPr/>
          </p:nvCxnSpPr>
          <p:spPr>
            <a:xfrm>
              <a:off x="843516" y="1630326"/>
              <a:ext cx="482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427D2F0-CF7C-4734-9586-CDAAFC41C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49" y="1850065"/>
              <a:ext cx="146972" cy="145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0661D36-2D94-45D3-BBA1-36FD243D45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6091" y="1846521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2FADF1-7DD9-4D72-92F2-95635FF5332E}"/>
              </a:ext>
            </a:extLst>
          </p:cNvPr>
          <p:cNvGrpSpPr/>
          <p:nvPr/>
        </p:nvGrpSpPr>
        <p:grpSpPr>
          <a:xfrm>
            <a:off x="818618" y="5088822"/>
            <a:ext cx="482010" cy="795154"/>
            <a:chOff x="843516" y="1203767"/>
            <a:chExt cx="482010" cy="79515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71C7F85-0B1F-4217-B69F-B3B664C4E622}"/>
                </a:ext>
              </a:extLst>
            </p:cNvPr>
            <p:cNvSpPr/>
            <p:nvPr/>
          </p:nvSpPr>
          <p:spPr>
            <a:xfrm>
              <a:off x="937549" y="1203767"/>
              <a:ext cx="300942" cy="3009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F75913F-381A-4525-84DE-BD3F846F7296}"/>
                </a:ext>
              </a:extLst>
            </p:cNvPr>
            <p:cNvCxnSpPr>
              <a:stCxn id="36" idx="4"/>
            </p:cNvCxnSpPr>
            <p:nvPr/>
          </p:nvCxnSpPr>
          <p:spPr>
            <a:xfrm flipH="1">
              <a:off x="1084521" y="1504709"/>
              <a:ext cx="3499" cy="345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E0A6962-0D08-40F3-BF0C-F77B3BFB9A12}"/>
                </a:ext>
              </a:extLst>
            </p:cNvPr>
            <p:cNvCxnSpPr>
              <a:cxnSpLocks/>
            </p:cNvCxnSpPr>
            <p:nvPr/>
          </p:nvCxnSpPr>
          <p:spPr>
            <a:xfrm>
              <a:off x="843516" y="1630326"/>
              <a:ext cx="4820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713E8A4-F511-4D5F-8A55-375377B4D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49" y="1850065"/>
              <a:ext cx="146972" cy="1453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8C7F5A5-3453-4F8B-884A-942095FE35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6091" y="1846521"/>
              <a:ext cx="1524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AA1B4F7-E573-41C9-8BE4-56B3F87B3634}"/>
              </a:ext>
            </a:extLst>
          </p:cNvPr>
          <p:cNvSpPr/>
          <p:nvPr/>
        </p:nvSpPr>
        <p:spPr>
          <a:xfrm>
            <a:off x="4274287" y="559195"/>
            <a:ext cx="2087615" cy="651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70A4C-F239-43B5-BF57-DD9DA397AAEB}"/>
              </a:ext>
            </a:extLst>
          </p:cNvPr>
          <p:cNvSpPr txBox="1"/>
          <p:nvPr/>
        </p:nvSpPr>
        <p:spPr>
          <a:xfrm>
            <a:off x="4756072" y="757809"/>
            <a:ext cx="1786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실시간 정보확인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5D3DC9E-AA5B-4566-B2A1-4AFD914F72A2}"/>
              </a:ext>
            </a:extLst>
          </p:cNvPr>
          <p:cNvSpPr/>
          <p:nvPr/>
        </p:nvSpPr>
        <p:spPr>
          <a:xfrm>
            <a:off x="4274287" y="1590535"/>
            <a:ext cx="2087615" cy="651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7B707B-D011-4345-BABC-11CFB6A76BAF}"/>
              </a:ext>
            </a:extLst>
          </p:cNvPr>
          <p:cNvSpPr txBox="1"/>
          <p:nvPr/>
        </p:nvSpPr>
        <p:spPr>
          <a:xfrm>
            <a:off x="4424758" y="1731197"/>
            <a:ext cx="17862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센서 측정치 및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필요 조건사항확인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7352E34-4112-41DE-BD98-0A2520876F1C}"/>
              </a:ext>
            </a:extLst>
          </p:cNvPr>
          <p:cNvSpPr/>
          <p:nvPr/>
        </p:nvSpPr>
        <p:spPr>
          <a:xfrm>
            <a:off x="4274287" y="3658531"/>
            <a:ext cx="2087615" cy="651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4020CE-ABF9-4637-9F8F-D783074A73A1}"/>
              </a:ext>
            </a:extLst>
          </p:cNvPr>
          <p:cNvSpPr txBox="1"/>
          <p:nvPr/>
        </p:nvSpPr>
        <p:spPr>
          <a:xfrm>
            <a:off x="4424758" y="3797710"/>
            <a:ext cx="17862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가이드에 따른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조치 사항 이행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A0C13A2-67DC-4BD3-B072-BAE30A511910}"/>
              </a:ext>
            </a:extLst>
          </p:cNvPr>
          <p:cNvSpPr/>
          <p:nvPr/>
        </p:nvSpPr>
        <p:spPr>
          <a:xfrm>
            <a:off x="4274287" y="4864237"/>
            <a:ext cx="2087615" cy="651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8B235A-D6DC-488C-909A-85B1BA8CD752}"/>
              </a:ext>
            </a:extLst>
          </p:cNvPr>
          <p:cNvSpPr txBox="1"/>
          <p:nvPr/>
        </p:nvSpPr>
        <p:spPr>
          <a:xfrm>
            <a:off x="4424758" y="5062851"/>
            <a:ext cx="1786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정상 수치화 확인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5448586-F22D-44EF-A9E5-08941B707191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573618" y="884767"/>
            <a:ext cx="2700669" cy="140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C63B278-EBF1-4364-A264-E460FF3581B3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1573618" y="1035973"/>
            <a:ext cx="2700669" cy="880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974E6B1-3266-4A40-89E8-5BF20A1A404F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1573619" y="1035973"/>
            <a:ext cx="2700668" cy="2948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E4FEF73-5E1A-4DC7-AA3C-C1088AB04238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573484" y="1025221"/>
            <a:ext cx="2700803" cy="4164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3056EA5-B3E5-4BD1-861E-CC9CADD14AB7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42754" y="884767"/>
            <a:ext cx="2631533" cy="1481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7E50C9C-8826-4A3D-BDEC-5C9CED74BF0F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642754" y="1916107"/>
            <a:ext cx="2631533" cy="461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6D566E0-E726-4075-928E-CF0818B74981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1642755" y="2377283"/>
            <a:ext cx="2631532" cy="1606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60C24B9-2C87-4AFC-A5C2-9657D6792CF3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642620" y="2366530"/>
            <a:ext cx="2631667" cy="2823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48106C8-2793-446D-9552-4409F7A604D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42620" y="884767"/>
            <a:ext cx="2631667" cy="3042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8C88A44-6256-4231-BB2C-424636393E1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642620" y="1916107"/>
            <a:ext cx="2631667" cy="202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46420B4-04B8-4209-81FA-7104EC01B92C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1642621" y="3938125"/>
            <a:ext cx="2631666" cy="45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36061CB-B27B-4566-B892-302E8BA59957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642486" y="3927372"/>
            <a:ext cx="2631801" cy="126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C343306-A5C1-47B5-A086-FFFD62A3618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555809" y="884767"/>
            <a:ext cx="2718478" cy="464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1EC5815-7454-4941-9654-7B6725F26FF1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555809" y="1916107"/>
            <a:ext cx="2718478" cy="3624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55FC3AA-5C4E-4327-BCA8-F5B69F8927F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555811" y="3984103"/>
            <a:ext cx="2718476" cy="155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EA5D9C9-94A7-43EF-A484-F617D64CD358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555675" y="5189809"/>
            <a:ext cx="2718612" cy="340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ED4D302-9816-41C2-B2E6-3740F6064B6F}"/>
              </a:ext>
            </a:extLst>
          </p:cNvPr>
          <p:cNvSpPr txBox="1"/>
          <p:nvPr/>
        </p:nvSpPr>
        <p:spPr>
          <a:xfrm>
            <a:off x="635417" y="1390542"/>
            <a:ext cx="972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부모와 아이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BF558E-2752-4468-8717-6E70AE4A5D1E}"/>
              </a:ext>
            </a:extLst>
          </p:cNvPr>
          <p:cNvSpPr txBox="1"/>
          <p:nvPr/>
        </p:nvSpPr>
        <p:spPr>
          <a:xfrm>
            <a:off x="673307" y="2787068"/>
            <a:ext cx="972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심리치료사</a:t>
            </a:r>
            <a:endParaRPr lang="ko-KR" altLang="en-US" sz="1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FEB604-0048-41B5-BB8A-EABE4211156E}"/>
              </a:ext>
            </a:extLst>
          </p:cNvPr>
          <p:cNvSpPr txBox="1"/>
          <p:nvPr/>
        </p:nvSpPr>
        <p:spPr>
          <a:xfrm>
            <a:off x="673307" y="4349424"/>
            <a:ext cx="972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개인 애호가</a:t>
            </a:r>
            <a:endParaRPr lang="ko-KR" altLang="en-US" sz="10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F23640-26FE-44CE-818E-2219C393158E}"/>
              </a:ext>
            </a:extLst>
          </p:cNvPr>
          <p:cNvSpPr txBox="1"/>
          <p:nvPr/>
        </p:nvSpPr>
        <p:spPr>
          <a:xfrm>
            <a:off x="507467" y="5946832"/>
            <a:ext cx="122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인테리어 관리자</a:t>
            </a:r>
            <a:endParaRPr lang="ko-KR" altLang="en-US" sz="1000" b="1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8C05696-4B55-4D86-87C0-9751979C83C2}"/>
              </a:ext>
            </a:extLst>
          </p:cNvPr>
          <p:cNvSpPr/>
          <p:nvPr/>
        </p:nvSpPr>
        <p:spPr>
          <a:xfrm>
            <a:off x="7538526" y="760706"/>
            <a:ext cx="2087615" cy="651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CB9507-F19E-416E-92A7-FD001CAF0EC3}"/>
              </a:ext>
            </a:extLst>
          </p:cNvPr>
          <p:cNvSpPr txBox="1"/>
          <p:nvPr/>
        </p:nvSpPr>
        <p:spPr>
          <a:xfrm>
            <a:off x="7935250" y="983371"/>
            <a:ext cx="1786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위험수치 알림 수신</a:t>
            </a:r>
            <a:endParaRPr lang="ko-KR" altLang="en-US" sz="105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2722505F-B820-42BB-AEAE-4816690CAC49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6361902" y="884767"/>
            <a:ext cx="1176624" cy="2015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91253A1-F594-4E8D-8C57-86C0A9E99232}"/>
              </a:ext>
            </a:extLst>
          </p:cNvPr>
          <p:cNvCxnSpPr>
            <a:cxnSpLocks/>
          </p:cNvCxnSpPr>
          <p:nvPr/>
        </p:nvCxnSpPr>
        <p:spPr>
          <a:xfrm>
            <a:off x="6361902" y="1959929"/>
            <a:ext cx="1176624" cy="2015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5954B800-9466-42A2-9495-77040E8B0A11}"/>
              </a:ext>
            </a:extLst>
          </p:cNvPr>
          <p:cNvSpPr/>
          <p:nvPr/>
        </p:nvSpPr>
        <p:spPr>
          <a:xfrm>
            <a:off x="7538526" y="1821123"/>
            <a:ext cx="2087615" cy="651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4CAC32F-3503-439D-8749-3DBEBE57E9DF}"/>
              </a:ext>
            </a:extLst>
          </p:cNvPr>
          <p:cNvSpPr txBox="1"/>
          <p:nvPr/>
        </p:nvSpPr>
        <p:spPr>
          <a:xfrm>
            <a:off x="7935250" y="2043788"/>
            <a:ext cx="1786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외부에서 영상확인</a:t>
            </a:r>
          </a:p>
        </p:txBody>
      </p:sp>
    </p:spTree>
    <p:extLst>
      <p:ext uri="{BB962C8B-B14F-4D97-AF65-F5344CB8AC3E}">
        <p14:creationId xmlns:p14="http://schemas.microsoft.com/office/powerpoint/2010/main" val="272996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0D38009-CB0D-4043-AD51-6F0EE8ADE1C3}"/>
              </a:ext>
            </a:extLst>
          </p:cNvPr>
          <p:cNvSpPr/>
          <p:nvPr/>
        </p:nvSpPr>
        <p:spPr>
          <a:xfrm>
            <a:off x="8496946" y="262414"/>
            <a:ext cx="116958" cy="116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00A095-0D1C-41E7-B9D1-7C940AAD06D2}"/>
              </a:ext>
            </a:extLst>
          </p:cNvPr>
          <p:cNvCxnSpPr/>
          <p:nvPr/>
        </p:nvCxnSpPr>
        <p:spPr>
          <a:xfrm>
            <a:off x="8555425" y="469748"/>
            <a:ext cx="0" cy="39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87A930-71BD-4DED-A937-14D7185D8DA7}"/>
              </a:ext>
            </a:extLst>
          </p:cNvPr>
          <p:cNvSpPr/>
          <p:nvPr/>
        </p:nvSpPr>
        <p:spPr>
          <a:xfrm>
            <a:off x="7234463" y="1484095"/>
            <a:ext cx="1347564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F19A60-07CE-42E5-BC24-3297685A5F06}"/>
              </a:ext>
            </a:extLst>
          </p:cNvPr>
          <p:cNvCxnSpPr>
            <a:cxnSpLocks/>
          </p:cNvCxnSpPr>
          <p:nvPr/>
        </p:nvCxnSpPr>
        <p:spPr>
          <a:xfrm rot="5400000">
            <a:off x="8059019" y="1022109"/>
            <a:ext cx="509298" cy="3934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4B2480-4D51-4817-BDD1-A41654163A11}"/>
              </a:ext>
            </a:extLst>
          </p:cNvPr>
          <p:cNvSpPr/>
          <p:nvPr/>
        </p:nvSpPr>
        <p:spPr>
          <a:xfrm>
            <a:off x="8321528" y="953529"/>
            <a:ext cx="46779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14CDE08-C377-495A-8473-BBB0AA0C3F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2727" y="1006132"/>
            <a:ext cx="518868" cy="4253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5CA34B-6B7E-48B5-BADA-FB2AC8F1B9A8}"/>
              </a:ext>
            </a:extLst>
          </p:cNvPr>
          <p:cNvSpPr txBox="1"/>
          <p:nvPr/>
        </p:nvSpPr>
        <p:spPr>
          <a:xfrm>
            <a:off x="7287438" y="1569143"/>
            <a:ext cx="13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측정센서 정보수신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B3F62ED-C118-42ED-ACE5-1D9228B4466C}"/>
              </a:ext>
            </a:extLst>
          </p:cNvPr>
          <p:cNvSpPr/>
          <p:nvPr/>
        </p:nvSpPr>
        <p:spPr>
          <a:xfrm>
            <a:off x="8768060" y="1484095"/>
            <a:ext cx="1347564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86FCD-762C-4C79-A0A5-0BC9E2F459DD}"/>
              </a:ext>
            </a:extLst>
          </p:cNvPr>
          <p:cNvSpPr txBox="1"/>
          <p:nvPr/>
        </p:nvSpPr>
        <p:spPr>
          <a:xfrm>
            <a:off x="8725472" y="1555324"/>
            <a:ext cx="1528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카메라 영상 신호 수신</a:t>
            </a:r>
            <a:endParaRPr lang="ko-KR" altLang="en-US" sz="10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2B5430C-E4A2-485B-8CC2-686A00295EB0}"/>
              </a:ext>
            </a:extLst>
          </p:cNvPr>
          <p:cNvCxnSpPr/>
          <p:nvPr/>
        </p:nvCxnSpPr>
        <p:spPr>
          <a:xfrm>
            <a:off x="7468360" y="1878566"/>
            <a:ext cx="0" cy="3934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4034DE2-F032-49FF-9158-394A36D2091E}"/>
              </a:ext>
            </a:extLst>
          </p:cNvPr>
          <p:cNvCxnSpPr>
            <a:cxnSpLocks/>
          </p:cNvCxnSpPr>
          <p:nvPr/>
        </p:nvCxnSpPr>
        <p:spPr>
          <a:xfrm rot="5400000">
            <a:off x="6971954" y="2430927"/>
            <a:ext cx="509298" cy="393407"/>
          </a:xfrm>
          <a:prstGeom prst="bentConnector3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D9EEA5-3CA6-41AC-A060-36931D3CB181}"/>
              </a:ext>
            </a:extLst>
          </p:cNvPr>
          <p:cNvSpPr/>
          <p:nvPr/>
        </p:nvSpPr>
        <p:spPr>
          <a:xfrm>
            <a:off x="7234463" y="2362347"/>
            <a:ext cx="46779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A7E0B8B-0AB0-4C1B-BCC4-B9837A9FE6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45662" y="2414950"/>
            <a:ext cx="518868" cy="425360"/>
          </a:xfrm>
          <a:prstGeom prst="bentConnector3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831F21-0627-4E54-9D08-7A3606CD3182}"/>
              </a:ext>
            </a:extLst>
          </p:cNvPr>
          <p:cNvCxnSpPr/>
          <p:nvPr/>
        </p:nvCxnSpPr>
        <p:spPr>
          <a:xfrm>
            <a:off x="9452104" y="1878566"/>
            <a:ext cx="0" cy="39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0B498A-24C2-43C0-A1B7-5FDCBDDF25FE}"/>
              </a:ext>
            </a:extLst>
          </p:cNvPr>
          <p:cNvSpPr/>
          <p:nvPr/>
        </p:nvSpPr>
        <p:spPr>
          <a:xfrm>
            <a:off x="6096275" y="2916077"/>
            <a:ext cx="1349963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B6466-4BAE-4431-9B71-162FEB24BE66}"/>
              </a:ext>
            </a:extLst>
          </p:cNvPr>
          <p:cNvSpPr txBox="1"/>
          <p:nvPr/>
        </p:nvSpPr>
        <p:spPr>
          <a:xfrm>
            <a:off x="6165385" y="2992987"/>
            <a:ext cx="1327031" cy="24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각 </a:t>
            </a:r>
            <a:r>
              <a:rPr lang="ko-KR" altLang="en-US" sz="1000" b="1"/>
              <a:t>센서 정보 </a:t>
            </a:r>
            <a:r>
              <a:rPr lang="ko-KR" altLang="en-US" sz="1000" b="1" dirty="0"/>
              <a:t>수신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316F981-7493-46C7-9BB9-9FDD4FED22A3}"/>
              </a:ext>
            </a:extLst>
          </p:cNvPr>
          <p:cNvSpPr/>
          <p:nvPr/>
        </p:nvSpPr>
        <p:spPr>
          <a:xfrm>
            <a:off x="7572810" y="2918096"/>
            <a:ext cx="1195250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FB8BF-16B7-402E-B89A-9350BBBD6CAF}"/>
              </a:ext>
            </a:extLst>
          </p:cNvPr>
          <p:cNvSpPr txBox="1"/>
          <p:nvPr/>
        </p:nvSpPr>
        <p:spPr>
          <a:xfrm>
            <a:off x="7652512" y="2989669"/>
            <a:ext cx="107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응급 정보 수신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85A4A2C-5A1A-491D-8B92-10060BC6D812}"/>
              </a:ext>
            </a:extLst>
          </p:cNvPr>
          <p:cNvSpPr/>
          <p:nvPr/>
        </p:nvSpPr>
        <p:spPr>
          <a:xfrm>
            <a:off x="8854479" y="2341090"/>
            <a:ext cx="1195250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537D5D-B926-4EAD-A430-23332E94A2BF}"/>
              </a:ext>
            </a:extLst>
          </p:cNvPr>
          <p:cNvSpPr txBox="1"/>
          <p:nvPr/>
        </p:nvSpPr>
        <p:spPr>
          <a:xfrm>
            <a:off x="8892126" y="2414681"/>
            <a:ext cx="1195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영상 데이터 누적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DAA1E3-1AE9-45BE-B917-A7D9797E6915}"/>
              </a:ext>
            </a:extLst>
          </p:cNvPr>
          <p:cNvSpPr/>
          <p:nvPr/>
        </p:nvSpPr>
        <p:spPr>
          <a:xfrm>
            <a:off x="7234463" y="3771774"/>
            <a:ext cx="46779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C2907BA-B8F1-484D-8479-46088E12387E}"/>
              </a:ext>
            </a:extLst>
          </p:cNvPr>
          <p:cNvCxnSpPr/>
          <p:nvPr/>
        </p:nvCxnSpPr>
        <p:spPr>
          <a:xfrm rot="16200000" flipH="1">
            <a:off x="6927522" y="3411858"/>
            <a:ext cx="462292" cy="257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198C716-F432-472C-97A5-B1D39A7925F9}"/>
              </a:ext>
            </a:extLst>
          </p:cNvPr>
          <p:cNvCxnSpPr/>
          <p:nvPr/>
        </p:nvCxnSpPr>
        <p:spPr>
          <a:xfrm rot="5400000">
            <a:off x="7553998" y="3407995"/>
            <a:ext cx="462293" cy="265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35DD7BE-FA78-4C4C-80F9-1A2650DCDAB5}"/>
              </a:ext>
            </a:extLst>
          </p:cNvPr>
          <p:cNvSpPr/>
          <p:nvPr/>
        </p:nvSpPr>
        <p:spPr>
          <a:xfrm>
            <a:off x="7294444" y="4232539"/>
            <a:ext cx="2676023" cy="315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A45A5-3B55-4E72-B513-BEA05EFC646E}"/>
              </a:ext>
            </a:extLst>
          </p:cNvPr>
          <p:cNvSpPr txBox="1"/>
          <p:nvPr/>
        </p:nvSpPr>
        <p:spPr>
          <a:xfrm>
            <a:off x="7344189" y="4265782"/>
            <a:ext cx="262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토픽 분류 및 해당 토픽으로 브로드 캐스트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E79D4-C4D6-4E1C-A07E-5D20C3BEA8B7}"/>
              </a:ext>
            </a:extLst>
          </p:cNvPr>
          <p:cNvSpPr/>
          <p:nvPr/>
        </p:nvSpPr>
        <p:spPr>
          <a:xfrm>
            <a:off x="8294501" y="4021245"/>
            <a:ext cx="10013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6B26244-827C-4691-87D6-B90A3029FFDE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 rot="16200000" flipH="1">
            <a:off x="8029884" y="3255968"/>
            <a:ext cx="203752" cy="13268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2D1D4C0-CCEC-45C7-9A0D-BAD26B9E0950}"/>
              </a:ext>
            </a:extLst>
          </p:cNvPr>
          <p:cNvCxnSpPr>
            <a:stCxn id="29" idx="2"/>
          </p:cNvCxnSpPr>
          <p:nvPr/>
        </p:nvCxnSpPr>
        <p:spPr>
          <a:xfrm rot="5400000">
            <a:off x="8532826" y="3093795"/>
            <a:ext cx="1278578" cy="5599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6B612F-E79C-4F8B-A389-DD01078DF989}"/>
              </a:ext>
            </a:extLst>
          </p:cNvPr>
          <p:cNvCxnSpPr>
            <a:stCxn id="57" idx="2"/>
          </p:cNvCxnSpPr>
          <p:nvPr/>
        </p:nvCxnSpPr>
        <p:spPr>
          <a:xfrm flipH="1">
            <a:off x="8789322" y="4066964"/>
            <a:ext cx="5839" cy="165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F2E7ECA-4DD5-41EA-92C2-F01D4D3C7C2F}"/>
              </a:ext>
            </a:extLst>
          </p:cNvPr>
          <p:cNvSpPr/>
          <p:nvPr/>
        </p:nvSpPr>
        <p:spPr>
          <a:xfrm>
            <a:off x="3714143" y="904497"/>
            <a:ext cx="1347564" cy="5188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48744B-2D1C-4B13-A10B-CF404F1C7188}"/>
              </a:ext>
            </a:extLst>
          </p:cNvPr>
          <p:cNvSpPr txBox="1"/>
          <p:nvPr/>
        </p:nvSpPr>
        <p:spPr>
          <a:xfrm>
            <a:off x="3726931" y="966662"/>
            <a:ext cx="134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서버에서</a:t>
            </a:r>
            <a:endParaRPr lang="en-US" altLang="ko-KR" sz="1000" b="1" dirty="0"/>
          </a:p>
          <a:p>
            <a:pPr algn="ctr"/>
            <a:r>
              <a:rPr lang="ko-KR" altLang="en-US" sz="1000" b="1" dirty="0" err="1"/>
              <a:t>토픽별</a:t>
            </a:r>
            <a:r>
              <a:rPr lang="ko-KR" altLang="en-US" sz="1000" b="1" dirty="0"/>
              <a:t> 메시지 수신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B7FAB4E-097C-4F48-A2CA-583F81D72761}"/>
              </a:ext>
            </a:extLst>
          </p:cNvPr>
          <p:cNvCxnSpPr>
            <a:cxnSpLocks/>
          </p:cNvCxnSpPr>
          <p:nvPr/>
        </p:nvCxnSpPr>
        <p:spPr>
          <a:xfrm>
            <a:off x="4394607" y="1494603"/>
            <a:ext cx="0" cy="26900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05C7E66C-6871-4162-8D5D-1E65B5416F48}"/>
              </a:ext>
            </a:extLst>
          </p:cNvPr>
          <p:cNvCxnSpPr>
            <a:cxnSpLocks/>
          </p:cNvCxnSpPr>
          <p:nvPr/>
        </p:nvCxnSpPr>
        <p:spPr>
          <a:xfrm rot="5400000">
            <a:off x="3898201" y="1908741"/>
            <a:ext cx="509298" cy="393407"/>
          </a:xfrm>
          <a:prstGeom prst="bentConnector3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5F3E573-515E-4092-A6F4-69A9376F77C6}"/>
              </a:ext>
            </a:extLst>
          </p:cNvPr>
          <p:cNvSpPr/>
          <p:nvPr/>
        </p:nvSpPr>
        <p:spPr>
          <a:xfrm>
            <a:off x="4160710" y="1840161"/>
            <a:ext cx="46779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742C208-3EEE-4C7D-ABDD-AE1A15B672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1909" y="1892764"/>
            <a:ext cx="518868" cy="425360"/>
          </a:xfrm>
          <a:prstGeom prst="bentConnector3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FBA050E-792B-4D91-9B42-89C9E8484A44}"/>
              </a:ext>
            </a:extLst>
          </p:cNvPr>
          <p:cNvSpPr/>
          <p:nvPr/>
        </p:nvSpPr>
        <p:spPr>
          <a:xfrm>
            <a:off x="3037976" y="2392099"/>
            <a:ext cx="1349963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715CA5-CC4C-40E9-A02E-BEF617506086}"/>
              </a:ext>
            </a:extLst>
          </p:cNvPr>
          <p:cNvSpPr txBox="1"/>
          <p:nvPr/>
        </p:nvSpPr>
        <p:spPr>
          <a:xfrm>
            <a:off x="3034311" y="2465691"/>
            <a:ext cx="1373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일반 </a:t>
            </a:r>
            <a:r>
              <a:rPr lang="ko-KR" altLang="en-US" sz="1000" b="1" dirty="0"/>
              <a:t>센서 정보 수신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05486D2-5C73-4F5A-ACC0-29F3273E6465}"/>
              </a:ext>
            </a:extLst>
          </p:cNvPr>
          <p:cNvSpPr/>
          <p:nvPr/>
        </p:nvSpPr>
        <p:spPr>
          <a:xfrm>
            <a:off x="4514511" y="2394118"/>
            <a:ext cx="1195250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44BAE2-7027-47B3-B0FF-DC6A5BFC3FC1}"/>
              </a:ext>
            </a:extLst>
          </p:cNvPr>
          <p:cNvSpPr txBox="1"/>
          <p:nvPr/>
        </p:nvSpPr>
        <p:spPr>
          <a:xfrm>
            <a:off x="4594213" y="2465691"/>
            <a:ext cx="107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응급 정보 수신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F449B1-D575-435C-96BE-808D3AB0609E}"/>
              </a:ext>
            </a:extLst>
          </p:cNvPr>
          <p:cNvSpPr/>
          <p:nvPr/>
        </p:nvSpPr>
        <p:spPr>
          <a:xfrm>
            <a:off x="4176164" y="3247796"/>
            <a:ext cx="46779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836FABE-C7BC-4463-A452-DC3219EBC914}"/>
              </a:ext>
            </a:extLst>
          </p:cNvPr>
          <p:cNvCxnSpPr/>
          <p:nvPr/>
        </p:nvCxnSpPr>
        <p:spPr>
          <a:xfrm rot="16200000" flipH="1">
            <a:off x="3869223" y="2887880"/>
            <a:ext cx="462292" cy="257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72DA362-39F8-420D-B4AA-EBA320D6CBE3}"/>
              </a:ext>
            </a:extLst>
          </p:cNvPr>
          <p:cNvCxnSpPr/>
          <p:nvPr/>
        </p:nvCxnSpPr>
        <p:spPr>
          <a:xfrm rot="5400000">
            <a:off x="4495699" y="2884017"/>
            <a:ext cx="462293" cy="265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1D06814-C0F3-467A-A4BA-A4E402C97357}"/>
              </a:ext>
            </a:extLst>
          </p:cNvPr>
          <p:cNvSpPr/>
          <p:nvPr/>
        </p:nvSpPr>
        <p:spPr>
          <a:xfrm>
            <a:off x="3693573" y="3500326"/>
            <a:ext cx="1349963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BC2BB9-DFBE-44DC-8F4F-466F164714B6}"/>
              </a:ext>
            </a:extLst>
          </p:cNvPr>
          <p:cNvSpPr txBox="1"/>
          <p:nvPr/>
        </p:nvSpPr>
        <p:spPr>
          <a:xfrm>
            <a:off x="3745366" y="3563965"/>
            <a:ext cx="1373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분류 및 </a:t>
            </a:r>
            <a:r>
              <a:rPr lang="en-US" altLang="ko-KR" sz="1000" b="1" dirty="0"/>
              <a:t>DB</a:t>
            </a:r>
            <a:r>
              <a:rPr lang="ko-KR" altLang="en-US" sz="1000" b="1" dirty="0"/>
              <a:t>에 저장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DE1B147-8245-4E63-A812-4F3F9CA31316}"/>
              </a:ext>
            </a:extLst>
          </p:cNvPr>
          <p:cNvCxnSpPr>
            <a:cxnSpLocks/>
          </p:cNvCxnSpPr>
          <p:nvPr/>
        </p:nvCxnSpPr>
        <p:spPr>
          <a:xfrm>
            <a:off x="4418663" y="3264637"/>
            <a:ext cx="0" cy="23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9FF8B52-61DC-4E6B-AD61-72E5BF4D8B1D}"/>
              </a:ext>
            </a:extLst>
          </p:cNvPr>
          <p:cNvCxnSpPr>
            <a:cxnSpLocks/>
          </p:cNvCxnSpPr>
          <p:nvPr/>
        </p:nvCxnSpPr>
        <p:spPr>
          <a:xfrm>
            <a:off x="4408180" y="3893731"/>
            <a:ext cx="0" cy="25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AE66151-E3F2-4698-99FC-68F370A2ED5E}"/>
              </a:ext>
            </a:extLst>
          </p:cNvPr>
          <p:cNvSpPr/>
          <p:nvPr/>
        </p:nvSpPr>
        <p:spPr>
          <a:xfrm>
            <a:off x="2693639" y="4145551"/>
            <a:ext cx="1977232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6A1D70-752F-4763-98B6-4BC22611FAC8}"/>
              </a:ext>
            </a:extLst>
          </p:cNvPr>
          <p:cNvSpPr txBox="1"/>
          <p:nvPr/>
        </p:nvSpPr>
        <p:spPr>
          <a:xfrm>
            <a:off x="2827661" y="4168047"/>
            <a:ext cx="169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/>
              <a:t>웹뷰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실행시</a:t>
            </a:r>
            <a:r>
              <a:rPr lang="ko-KR" altLang="en-US" sz="1000" b="1" dirty="0"/>
              <a:t> 모든 정보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브로드 캐스트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BD0BF17-E24A-49AC-95FC-66343BDB4F10}"/>
              </a:ext>
            </a:extLst>
          </p:cNvPr>
          <p:cNvCxnSpPr>
            <a:cxnSpLocks/>
          </p:cNvCxnSpPr>
          <p:nvPr/>
        </p:nvCxnSpPr>
        <p:spPr>
          <a:xfrm>
            <a:off x="5043536" y="3687075"/>
            <a:ext cx="365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C2D142E3-CDC2-44D9-9E73-32194A97A9B1}"/>
              </a:ext>
            </a:extLst>
          </p:cNvPr>
          <p:cNvSpPr/>
          <p:nvPr/>
        </p:nvSpPr>
        <p:spPr>
          <a:xfrm>
            <a:off x="5430050" y="3520567"/>
            <a:ext cx="1195250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07C6F0-18FD-4FA9-84BC-FBE857E629E8}"/>
              </a:ext>
            </a:extLst>
          </p:cNvPr>
          <p:cNvSpPr txBox="1"/>
          <p:nvPr/>
        </p:nvSpPr>
        <p:spPr>
          <a:xfrm>
            <a:off x="5461931" y="3594158"/>
            <a:ext cx="118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범위 </a:t>
            </a:r>
            <a:r>
              <a:rPr lang="ko-KR" altLang="en-US" sz="1000" b="1" dirty="0" err="1"/>
              <a:t>이탈값</a:t>
            </a:r>
            <a:r>
              <a:rPr lang="ko-KR" altLang="en-US" sz="1000" b="1" dirty="0"/>
              <a:t> 알림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E7B34F0-FDAF-4D25-A170-9E0E3D58CFA9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408273" y="4545102"/>
            <a:ext cx="10390" cy="43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6D41EC27-1CCF-4DF2-8336-B883650D324A}"/>
              </a:ext>
            </a:extLst>
          </p:cNvPr>
          <p:cNvSpPr/>
          <p:nvPr/>
        </p:nvSpPr>
        <p:spPr>
          <a:xfrm>
            <a:off x="3430047" y="4976934"/>
            <a:ext cx="1977232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98CBC6-B748-4ABB-A74E-2094C497E161}"/>
              </a:ext>
            </a:extLst>
          </p:cNvPr>
          <p:cNvSpPr txBox="1"/>
          <p:nvPr/>
        </p:nvSpPr>
        <p:spPr>
          <a:xfrm>
            <a:off x="3583361" y="5046828"/>
            <a:ext cx="1697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err="1"/>
              <a:t>웹뷰</a:t>
            </a:r>
            <a:r>
              <a:rPr lang="ko-KR" altLang="en-US" sz="1000" b="1" dirty="0"/>
              <a:t> 업데이트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A4227E0D-FA1E-4B94-B80C-421514AD88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07545" y="3890589"/>
            <a:ext cx="284824" cy="283505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97584CC-6644-4B1A-9668-31AF63E90677}"/>
              </a:ext>
            </a:extLst>
          </p:cNvPr>
          <p:cNvSpPr/>
          <p:nvPr/>
        </p:nvSpPr>
        <p:spPr>
          <a:xfrm>
            <a:off x="4881980" y="4171399"/>
            <a:ext cx="2110418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60F2A65-16A4-490B-A88B-F0122F00A8D4}"/>
              </a:ext>
            </a:extLst>
          </p:cNvPr>
          <p:cNvSpPr txBox="1"/>
          <p:nvPr/>
        </p:nvSpPr>
        <p:spPr>
          <a:xfrm>
            <a:off x="4937969" y="4249760"/>
            <a:ext cx="2049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메시지 분석 및 가이드 업데이트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66A1D2E-EDE4-4C28-BC48-1D2B6E2ADB3C}"/>
              </a:ext>
            </a:extLst>
          </p:cNvPr>
          <p:cNvCxnSpPr>
            <a:cxnSpLocks/>
          </p:cNvCxnSpPr>
          <p:nvPr/>
        </p:nvCxnSpPr>
        <p:spPr>
          <a:xfrm flipH="1" flipV="1">
            <a:off x="4670871" y="4330999"/>
            <a:ext cx="192458" cy="30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3BAFE84-A30B-4334-B488-A7CBBC279B8F}"/>
              </a:ext>
            </a:extLst>
          </p:cNvPr>
          <p:cNvCxnSpPr>
            <a:stCxn id="115" idx="2"/>
          </p:cNvCxnSpPr>
          <p:nvPr/>
        </p:nvCxnSpPr>
        <p:spPr>
          <a:xfrm>
            <a:off x="4418663" y="5370339"/>
            <a:ext cx="0" cy="302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9496768F-E359-49E4-97A0-094E805CA45E}"/>
              </a:ext>
            </a:extLst>
          </p:cNvPr>
          <p:cNvSpPr/>
          <p:nvPr/>
        </p:nvSpPr>
        <p:spPr>
          <a:xfrm>
            <a:off x="3452818" y="5702300"/>
            <a:ext cx="1977232" cy="3934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BAC8FD0-D454-4AFD-B569-245F9A48309E}"/>
              </a:ext>
            </a:extLst>
          </p:cNvPr>
          <p:cNvSpPr txBox="1"/>
          <p:nvPr/>
        </p:nvSpPr>
        <p:spPr>
          <a:xfrm>
            <a:off x="3606132" y="5772194"/>
            <a:ext cx="1697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사용자 조치사항 이행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62687B4-1B74-4AD4-865C-195B0D93DF65}"/>
              </a:ext>
            </a:extLst>
          </p:cNvPr>
          <p:cNvCxnSpPr/>
          <p:nvPr/>
        </p:nvCxnSpPr>
        <p:spPr>
          <a:xfrm>
            <a:off x="8496946" y="4564804"/>
            <a:ext cx="0" cy="1750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B18FCA3-40DF-409A-9D9D-22CAC086408E}"/>
              </a:ext>
            </a:extLst>
          </p:cNvPr>
          <p:cNvCxnSpPr>
            <a:cxnSpLocks/>
          </p:cNvCxnSpPr>
          <p:nvPr/>
        </p:nvCxnSpPr>
        <p:spPr>
          <a:xfrm>
            <a:off x="2307265" y="6315740"/>
            <a:ext cx="6189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AF2E30F-0A20-44D1-981B-621D5A0D9AC1}"/>
              </a:ext>
            </a:extLst>
          </p:cNvPr>
          <p:cNvCxnSpPr>
            <a:cxnSpLocks/>
          </p:cNvCxnSpPr>
          <p:nvPr/>
        </p:nvCxnSpPr>
        <p:spPr>
          <a:xfrm>
            <a:off x="2307265" y="1233377"/>
            <a:ext cx="0" cy="5082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2B4768F-0441-4598-B497-22DC18CF6C69}"/>
              </a:ext>
            </a:extLst>
          </p:cNvPr>
          <p:cNvCxnSpPr>
            <a:cxnSpLocks/>
          </p:cNvCxnSpPr>
          <p:nvPr/>
        </p:nvCxnSpPr>
        <p:spPr>
          <a:xfrm>
            <a:off x="2307265" y="1223032"/>
            <a:ext cx="1298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F979ED2-B070-40FD-A684-E7776EC87B0A}"/>
              </a:ext>
            </a:extLst>
          </p:cNvPr>
          <p:cNvSpPr txBox="1"/>
          <p:nvPr/>
        </p:nvSpPr>
        <p:spPr>
          <a:xfrm>
            <a:off x="8522324" y="5370339"/>
            <a:ext cx="122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MQTT TCP</a:t>
            </a:r>
            <a:r>
              <a:rPr lang="ko-KR" altLang="en-US" sz="1000" b="1" dirty="0"/>
              <a:t>통신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A91DD1A-FFDF-43F7-994B-19F34E814C8A}"/>
              </a:ext>
            </a:extLst>
          </p:cNvPr>
          <p:cNvSpPr txBox="1"/>
          <p:nvPr/>
        </p:nvSpPr>
        <p:spPr>
          <a:xfrm>
            <a:off x="3366812" y="4618692"/>
            <a:ext cx="122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MQTT TCP</a:t>
            </a:r>
            <a:r>
              <a:rPr lang="ko-KR" altLang="en-US" sz="1000" b="1" dirty="0"/>
              <a:t>통신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BB1CEFB-F064-4B43-842F-6EEF27617423}"/>
              </a:ext>
            </a:extLst>
          </p:cNvPr>
          <p:cNvSpPr txBox="1"/>
          <p:nvPr/>
        </p:nvSpPr>
        <p:spPr>
          <a:xfrm>
            <a:off x="2717492" y="2929523"/>
            <a:ext cx="132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토픽별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시간별 분류</a:t>
            </a:r>
          </a:p>
        </p:txBody>
      </p:sp>
    </p:spTree>
    <p:extLst>
      <p:ext uri="{BB962C8B-B14F-4D97-AF65-F5344CB8AC3E}">
        <p14:creationId xmlns:p14="http://schemas.microsoft.com/office/powerpoint/2010/main" val="377336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95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경석 오</dc:creator>
  <cp:lastModifiedBy>경석 오</cp:lastModifiedBy>
  <cp:revision>14</cp:revision>
  <dcterms:created xsi:type="dcterms:W3CDTF">2019-09-27T10:40:58Z</dcterms:created>
  <dcterms:modified xsi:type="dcterms:W3CDTF">2019-09-27T14:03:46Z</dcterms:modified>
</cp:coreProperties>
</file>