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60" r:id="rId4"/>
    <p:sldId id="266" r:id="rId5"/>
    <p:sldId id="261" r:id="rId6"/>
    <p:sldId id="267" r:id="rId7"/>
    <p:sldId id="26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8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4866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B910A09-EE0E-49BA-8489-511C004937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E0B5DF-364E-472A-A6EC-C528402690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91E6-A082-4195-8E64-08AEDD9F052C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563E21-D7F4-4433-A790-905C845C3B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026CAE-FC94-4051-B4EE-EEDBF45A68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3ACFD-0AAE-461A-9F95-86FF7C70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17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4EBDA-CD50-474B-8BD3-64718E7B5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5460D-BC22-4689-B8EE-244D06F8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93396-0094-4ACA-9E27-695187A4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207707-4FB1-4F3E-89A6-ED3CD25D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3DB42-431D-41C6-B556-A1D0A4AF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500" y="2055813"/>
            <a:ext cx="115755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237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A44D7-C7FA-4E30-8AD7-86224215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897B5-06D5-48E8-851E-BCF7C20F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209E4-DAE6-470E-B704-6640109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0677D-217E-4D2C-9E60-68B91FEE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1A2CA-79F3-4183-A3EF-AC2AA00A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41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6E864-BFF5-4865-B997-65CCA212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B2000-51E5-4291-9BB8-361CC95B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095001-7B6E-4FF8-A3D5-311598EE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917FC6-1380-4222-9679-27F1CC7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26D97B-AD3C-43DD-84E8-4E7B2C18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BF4193-B8BB-49AC-B05B-F00C3471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3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94FC1-10F9-4CAC-A716-CFF5F3D8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1CE9BC-D4C5-4EF0-96B2-C1F308C2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42867-3598-427F-AD02-F8420F29E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9B93B9-77B2-4771-AC73-FEED8078F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1E9EFD-F973-4C90-B886-C442A2939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F3A335-5509-45C8-A791-CE2128FD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A341C1-353C-4DB4-9250-9F5504F8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EE9818-638D-46B1-8A20-E6DF86A3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86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F837B-B540-4755-8359-11F5771C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E8A3A4-8EB9-46D1-B467-63C4633B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220A88-5163-49C1-942C-DF5016B4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EE34C2-1696-443C-9351-212D4D85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2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248B49-F871-4A24-B917-AB39ACEA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DB97F5-D1D9-4E35-A045-E9ABDB5C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F5913-8F46-46F8-8B38-9F375BFC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719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D37EC-08FE-49FC-B7BC-A51ED1B5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18373-1F68-4337-AD1F-A4D581E64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F4945A-4644-4B28-9108-1B69EA0F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4F68E-53A0-4E35-993C-E9C66ECD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CB30E-B030-4DED-9313-27F43A9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56B62D-CD38-4B8E-906B-1FF3ED96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0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1122C-C6D5-42C9-AB9A-08A1E153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5114C0-49CB-425C-B360-55ECB0EBE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2621CB-D449-4099-B9D9-A181EA6E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5FB812-DA32-41C9-8A3D-2895E1A5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0F859-BA78-45A0-9102-D621E2F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9F78AB-5394-4708-8D86-8CAD9E55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71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90DA-A537-4394-8D24-3532F9E4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C8C24B-084A-4EE2-B63F-E48555F9C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7BAC9-CF51-411E-B4AE-BE68A4C2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E1EB5-EA99-4772-BB7B-8A7DFFB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5FC913-F65D-4774-BE91-2EBB73D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0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374B67-5F4B-44F0-B5E9-72A9F309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84394C-3857-40B4-8024-0496B4289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B24533-BC42-470F-BEE2-8427A420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9F860-B87C-410F-967B-ACD9E8D7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0FD7F-0850-402F-ADB1-F0718B11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76F56-C631-4820-8C71-F7201192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6B52A-85F6-4186-B196-32CEAE30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C2FEC-02A0-4076-9F04-A5D70534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DD590-D9B7-4C88-BA5A-19FFACEE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6F2D5-D5FA-467D-BAC8-01D27E99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B58B65-100C-4B21-AFF8-E62D902901A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8DD59B8-A520-499C-994A-447F75BE657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0F77323-0FBA-40DF-B211-9888665C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4059000"/>
            <a:ext cx="5580000" cy="220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CA326983-9EAF-4713-8FAF-7F72E80135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988" y="549275"/>
            <a:ext cx="4410075" cy="5715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41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836737"/>
            <a:ext cx="11530013" cy="102234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957B8229-3341-4204-ABAC-7770516A4EC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80988" y="2713037"/>
            <a:ext cx="11630512" cy="37798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5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5355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500" y="2055813"/>
            <a:ext cx="55350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968D1FC-F3F0-4639-B792-7BE61FFEF5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741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5355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500" y="2055813"/>
            <a:ext cx="55350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968D1FC-F3F0-4639-B792-7BE61FFEF5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3">
            <a:extLst>
              <a:ext uri="{FF2B5EF4-FFF2-40B4-BE49-F238E27FC236}">
                <a16:creationId xmlns:a16="http://schemas.microsoft.com/office/drawing/2014/main" id="{A78C02EE-664C-4A1D-B0F3-22F330CD7C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78150" y="3429000"/>
            <a:ext cx="6096000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3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-12000" y="0"/>
            <a:ext cx="1220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000" y="365125"/>
            <a:ext cx="5355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0500" y="2055813"/>
            <a:ext cx="55350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968D1FC-F3F0-4639-B792-7BE61FFEF5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00" y="0"/>
            <a:ext cx="6096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9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-12000" y="0"/>
            <a:ext cx="1220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000" y="365125"/>
            <a:ext cx="53550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0500" y="2055813"/>
            <a:ext cx="55350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968D1FC-F3F0-4639-B792-7BE61FFEF5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00" y="0"/>
            <a:ext cx="6096000" cy="3429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3">
            <a:extLst>
              <a:ext uri="{FF2B5EF4-FFF2-40B4-BE49-F238E27FC236}">
                <a16:creationId xmlns:a16="http://schemas.microsoft.com/office/drawing/2014/main" id="{423D7D14-B564-4537-BFF3-89A959F443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2000" y="3436937"/>
            <a:ext cx="6096000" cy="3429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2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500" y="2055813"/>
            <a:ext cx="115755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EC13A4-E8E6-4536-BB0B-03DA7A1A8F7B}"/>
              </a:ext>
            </a:extLst>
          </p:cNvPr>
          <p:cNvSpPr/>
          <p:nvPr userDrawn="1"/>
        </p:nvSpPr>
        <p:spPr>
          <a:xfrm>
            <a:off x="-27750" y="1854000"/>
            <a:ext cx="6096000" cy="69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FA09-EEA5-46B6-8908-3F59F223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6B07A-57CB-4A6B-9D61-10292DBD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4FDB1-7AB8-4B73-A03F-82C61D42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3F08-0638-487C-AE03-40E65F25B95D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39EF-0703-43AD-8518-239CA37EF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818F6-BE82-4595-8D68-E919DEFA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C5C4-6FCE-40C6-A15C-8E06098641B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99490603-F7AE-4F54-9414-53596BDD41B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1" r:id="rId5"/>
    <p:sldLayoutId id="2147483666" r:id="rId6"/>
    <p:sldLayoutId id="2147483662" r:id="rId7"/>
    <p:sldLayoutId id="2147483667" r:id="rId8"/>
    <p:sldLayoutId id="2147483663" r:id="rId9"/>
    <p:sldLayoutId id="2147483665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627F0E-A673-4286-B839-BBB1899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3564000"/>
            <a:ext cx="5580000" cy="2205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ервис</a:t>
            </a:r>
            <a:r>
              <a:rPr lang="ru-RU" dirty="0"/>
              <a:t> для проверки безопасности ссылок и QR-кодов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B3BB46-AE38-4C34-9241-9477F4F4D2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86000" y="369000"/>
            <a:ext cx="4410075" cy="5715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EDB622-9CE0-2CD8-C36A-99D05A54870B}"/>
              </a:ext>
            </a:extLst>
          </p:cNvPr>
          <p:cNvSpPr txBox="1"/>
          <p:nvPr/>
        </p:nvSpPr>
        <p:spPr>
          <a:xfrm>
            <a:off x="6456000" y="6196612"/>
            <a:ext cx="5516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Команда - </a:t>
            </a:r>
            <a:r>
              <a:rPr lang="en-US" sz="3200" dirty="0" err="1">
                <a:solidFill>
                  <a:schemeClr val="bg1"/>
                </a:solidFill>
              </a:rPr>
              <a:t>nullpointerException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28994B-8167-8F86-7EF9-6EFFA830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00" y="369342"/>
            <a:ext cx="4445639" cy="5715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21A0B-6521-C49F-EE21-261524D7F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473" y="459001"/>
            <a:ext cx="1970527" cy="6683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CD61D7-EFD4-8563-EE47-48DF76834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1277">
            <a:off x="7181431" y="1274363"/>
            <a:ext cx="1970527" cy="6683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ADC3A9-E096-7386-FE48-E1031EA8E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18971">
            <a:off x="8348500" y="3394248"/>
            <a:ext cx="1970527" cy="6683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846A22-6541-3C45-825B-EF17BD5A7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360303">
            <a:off x="6617835" y="2373884"/>
            <a:ext cx="1970527" cy="6683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112245-1B05-9965-5711-13991829C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90795">
            <a:off x="8768106" y="2090431"/>
            <a:ext cx="1970527" cy="66836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C4E7D0-82EF-2C48-7462-D50E7C013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68703">
            <a:off x="8828769" y="4257785"/>
            <a:ext cx="1970527" cy="66836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C2514F2-EE91-A722-A931-021970B3D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05808">
            <a:off x="7278372" y="5331361"/>
            <a:ext cx="1970527" cy="66836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D509C85-5A9C-18C9-4CD6-D77E52E0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76" y="3606024"/>
            <a:ext cx="1675582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352E6B7F-2490-387E-6ED4-355AE69B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0359">
            <a:off x="7884000" y="2020408"/>
            <a:ext cx="1682405" cy="16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ED99F946-0FEC-5441-C52C-6229FDDD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127" y="2847263"/>
            <a:ext cx="1675582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51B2FE1-5338-2F75-16C5-E12F1822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804" y="176082"/>
            <a:ext cx="1675582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4C164EE7-41E5-AA43-4EE9-C585A202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732" y="4539574"/>
            <a:ext cx="1675582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540E1F18-D3F5-4C8C-9FE4-50707B8D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327" y="1245576"/>
            <a:ext cx="1675582" cy="16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A46F36C-17DD-ACAD-27F1-BCC618CEB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95304">
            <a:off x="9720798" y="863067"/>
            <a:ext cx="1729717" cy="6683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6832169-AB4D-E9DF-CF1F-BAA1804F4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026996" y="4828716"/>
            <a:ext cx="1970527" cy="6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877A74-C058-49AA-8430-D6BC2B15D71F}"/>
              </a:ext>
            </a:extLst>
          </p:cNvPr>
          <p:cNvSpPr/>
          <p:nvPr/>
        </p:nvSpPr>
        <p:spPr>
          <a:xfrm>
            <a:off x="6670500" y="5139000"/>
            <a:ext cx="5521500" cy="171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CA4EBD-945B-4782-910F-D020E601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999" y="-45530"/>
            <a:ext cx="6030001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9D01512-E0EB-4F3D-AC4D-FB3AFF548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5002" y="3947051"/>
            <a:ext cx="5521500" cy="222818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CAB104-1867-403F-8A12-49632DC3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6249" y="1163338"/>
            <a:ext cx="4590001" cy="4853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87CB6-B129-86F7-DFDD-091831F3C469}"/>
              </a:ext>
            </a:extLst>
          </p:cNvPr>
          <p:cNvSpPr txBox="1"/>
          <p:nvPr/>
        </p:nvSpPr>
        <p:spPr>
          <a:xfrm>
            <a:off x="3877047" y="1391948"/>
            <a:ext cx="313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 Website</a:t>
            </a:r>
            <a:endParaRPr lang="ru-RU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F43238-0B46-03D5-A724-0EBD12E7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21" y="2150195"/>
            <a:ext cx="2228188" cy="22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8889F3-3023-7699-F37D-C9CA2981A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65" y="3174337"/>
            <a:ext cx="2228188" cy="22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2B194-473A-3211-70FA-EA1EF33D497E}"/>
              </a:ext>
            </a:extLst>
          </p:cNvPr>
          <p:cNvSpPr txBox="1"/>
          <p:nvPr/>
        </p:nvSpPr>
        <p:spPr>
          <a:xfrm>
            <a:off x="201000" y="2493632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 </a:t>
            </a:r>
            <a:r>
              <a:rPr lang="en-US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TelegramBot</a:t>
            </a:r>
            <a:endParaRPr lang="ru-RU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28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7AD42F-F878-45D7-A591-70F68435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5355000" cy="119068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Сервис для проверки безопасности ссылок и QR-кодов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3A5A9F-0F69-438F-A100-8C39C963C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450" y="5223165"/>
            <a:ext cx="4760550" cy="1080001"/>
          </a:xfrm>
        </p:spPr>
        <p:txBody>
          <a:bodyPr>
            <a:noAutofit/>
          </a:bodyPr>
          <a:lstStyle/>
          <a:p>
            <a:r>
              <a:rPr lang="ru-RU" dirty="0"/>
              <a:t>Караваев Иван – </a:t>
            </a:r>
            <a:r>
              <a:rPr lang="en-US" dirty="0"/>
              <a:t>Backend </a:t>
            </a:r>
            <a:r>
              <a:rPr lang="ru-RU" dirty="0"/>
              <a:t>разработчик, дизайнер, тестировщик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79CEF68-B757-4E82-BBFB-F51C0356A1B8}"/>
              </a:ext>
            </a:extLst>
          </p:cNvPr>
          <p:cNvSpPr txBox="1">
            <a:spLocks/>
          </p:cNvSpPr>
          <p:nvPr/>
        </p:nvSpPr>
        <p:spPr>
          <a:xfrm>
            <a:off x="1023834" y="2209727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dirty="0"/>
              <a:t>Ильин Кирилл –</a:t>
            </a:r>
            <a:r>
              <a:rPr lang="en-US" dirty="0"/>
              <a:t> </a:t>
            </a:r>
            <a:r>
              <a:rPr lang="ru-RU" dirty="0" err="1"/>
              <a:t>ТимЛид</a:t>
            </a:r>
            <a:r>
              <a:rPr lang="ru-RU" dirty="0"/>
              <a:t>, </a:t>
            </a:r>
            <a:r>
              <a:rPr lang="en-US" dirty="0"/>
              <a:t>Backend </a:t>
            </a:r>
            <a:r>
              <a:rPr lang="ru-RU" dirty="0"/>
              <a:t>разработчик, Тестировщик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2AE895BF-8464-4C11-AAC6-F21336EC9AEB}"/>
              </a:ext>
            </a:extLst>
          </p:cNvPr>
          <p:cNvSpPr txBox="1">
            <a:spLocks/>
          </p:cNvSpPr>
          <p:nvPr/>
        </p:nvSpPr>
        <p:spPr>
          <a:xfrm>
            <a:off x="975450" y="3699137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dirty="0"/>
              <a:t>Плюснин Александр – </a:t>
            </a:r>
            <a:r>
              <a:rPr lang="en-US" dirty="0"/>
              <a:t>Frontend </a:t>
            </a:r>
            <a:r>
              <a:rPr lang="ru-RU" dirty="0"/>
              <a:t>разработчик, дизайнер 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20378DB-6C2F-46AC-BA84-D43CC0C1CB9E}"/>
              </a:ext>
            </a:extLst>
          </p:cNvPr>
          <p:cNvSpPr txBox="1">
            <a:spLocks/>
          </p:cNvSpPr>
          <p:nvPr/>
        </p:nvSpPr>
        <p:spPr>
          <a:xfrm>
            <a:off x="979376" y="5338582"/>
            <a:ext cx="4860000" cy="82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3A37816-39C7-416C-ABE9-3004E79B46B2}"/>
              </a:ext>
            </a:extLst>
          </p:cNvPr>
          <p:cNvSpPr/>
          <p:nvPr/>
        </p:nvSpPr>
        <p:spPr>
          <a:xfrm>
            <a:off x="241600" y="2295438"/>
            <a:ext cx="594450" cy="594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AFFE4-032B-4F7E-890F-352C33F0C5E9}"/>
              </a:ext>
            </a:extLst>
          </p:cNvPr>
          <p:cNvSpPr txBox="1"/>
          <p:nvPr/>
        </p:nvSpPr>
        <p:spPr>
          <a:xfrm>
            <a:off x="291000" y="23456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686177E-FE2A-4981-BF3A-2BA63B24024A}"/>
              </a:ext>
            </a:extLst>
          </p:cNvPr>
          <p:cNvSpPr/>
          <p:nvPr/>
        </p:nvSpPr>
        <p:spPr>
          <a:xfrm>
            <a:off x="291000" y="3786562"/>
            <a:ext cx="594450" cy="594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D4142-550D-4ECF-92FE-7F406BC812A3}"/>
              </a:ext>
            </a:extLst>
          </p:cNvPr>
          <p:cNvSpPr txBox="1"/>
          <p:nvPr/>
        </p:nvSpPr>
        <p:spPr>
          <a:xfrm>
            <a:off x="340401" y="38648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C436D40-C027-4E4F-9D4F-9ABB1E914CFD}"/>
              </a:ext>
            </a:extLst>
          </p:cNvPr>
          <p:cNvSpPr/>
          <p:nvPr/>
        </p:nvSpPr>
        <p:spPr>
          <a:xfrm>
            <a:off x="291000" y="5453999"/>
            <a:ext cx="594450" cy="594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9AF4-8770-455B-9991-F723F5570F2F}"/>
              </a:ext>
            </a:extLst>
          </p:cNvPr>
          <p:cNvSpPr txBox="1"/>
          <p:nvPr/>
        </p:nvSpPr>
        <p:spPr>
          <a:xfrm>
            <a:off x="340401" y="553233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03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58711B-C042-E7E3-9B0A-664B45E3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0"/>
            <a:ext cx="4036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1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омб 19">
            <a:extLst>
              <a:ext uri="{FF2B5EF4-FFF2-40B4-BE49-F238E27FC236}">
                <a16:creationId xmlns:a16="http://schemas.microsoft.com/office/drawing/2014/main" id="{0047BF8F-94E6-49A0-9DFD-71A577CF4AAD}"/>
              </a:ext>
            </a:extLst>
          </p:cNvPr>
          <p:cNvSpPr/>
          <p:nvPr/>
        </p:nvSpPr>
        <p:spPr>
          <a:xfrm>
            <a:off x="6296274" y="2068952"/>
            <a:ext cx="755934" cy="755934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3BF87E-6731-4162-9BA5-40767135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Где мы учимся?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A5583AFB-2EB4-4C21-9374-C6B7FA3650C9}"/>
              </a:ext>
            </a:extLst>
          </p:cNvPr>
          <p:cNvSpPr txBox="1">
            <a:spLocks/>
          </p:cNvSpPr>
          <p:nvPr/>
        </p:nvSpPr>
        <p:spPr>
          <a:xfrm>
            <a:off x="7197035" y="1995127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dirty="0"/>
              <a:t>ЛГ МАОУ СОШ №1 – ХМАО, Город Лангепас, Ильин Кирилл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37982B27-BD5B-4095-9C62-3B25042A0901}"/>
              </a:ext>
            </a:extLst>
          </p:cNvPr>
          <p:cNvSpPr txBox="1">
            <a:spLocks/>
          </p:cNvSpPr>
          <p:nvPr/>
        </p:nvSpPr>
        <p:spPr>
          <a:xfrm>
            <a:off x="7197035" y="3240973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dirty="0"/>
              <a:t>ЛГ МАОУ СОШ</a:t>
            </a:r>
            <a:r>
              <a:rPr lang="en-US" dirty="0"/>
              <a:t> </a:t>
            </a:r>
            <a:r>
              <a:rPr lang="ru-RU" dirty="0"/>
              <a:t>№5 – ХМАО, Город Лангепас, Плюснин Александр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0990CE61-446E-4561-A1A9-4FF2723562D8}"/>
              </a:ext>
            </a:extLst>
          </p:cNvPr>
          <p:cNvSpPr txBox="1">
            <a:spLocks/>
          </p:cNvSpPr>
          <p:nvPr/>
        </p:nvSpPr>
        <p:spPr>
          <a:xfrm>
            <a:off x="7189324" y="4460582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3256B-A626-4CEB-85F3-C32450615DA7}"/>
              </a:ext>
            </a:extLst>
          </p:cNvPr>
          <p:cNvSpPr txBox="1"/>
          <p:nvPr/>
        </p:nvSpPr>
        <p:spPr>
          <a:xfrm>
            <a:off x="6426416" y="218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6965AE88-DC05-4619-AFD2-EDA3BA0BBD12}"/>
              </a:ext>
            </a:extLst>
          </p:cNvPr>
          <p:cNvSpPr/>
          <p:nvPr/>
        </p:nvSpPr>
        <p:spPr>
          <a:xfrm>
            <a:off x="6296274" y="3200927"/>
            <a:ext cx="755934" cy="755934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E2424-3ED7-4114-AB10-3980736610F3}"/>
              </a:ext>
            </a:extLst>
          </p:cNvPr>
          <p:cNvSpPr txBox="1"/>
          <p:nvPr/>
        </p:nvSpPr>
        <p:spPr>
          <a:xfrm>
            <a:off x="6426416" y="331930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D023030-B879-48A8-B5B5-1589A2B78EBA}"/>
              </a:ext>
            </a:extLst>
          </p:cNvPr>
          <p:cNvSpPr/>
          <p:nvPr/>
        </p:nvSpPr>
        <p:spPr>
          <a:xfrm>
            <a:off x="6303248" y="4400754"/>
            <a:ext cx="755934" cy="755934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E444D9-9581-468E-BB42-D5B94EE4AB9E}"/>
              </a:ext>
            </a:extLst>
          </p:cNvPr>
          <p:cNvSpPr txBox="1"/>
          <p:nvPr/>
        </p:nvSpPr>
        <p:spPr>
          <a:xfrm>
            <a:off x="6433390" y="4519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7DA2DBE2-3421-4CC9-8556-AF2448E8DAC4}"/>
              </a:ext>
            </a:extLst>
          </p:cNvPr>
          <p:cNvSpPr txBox="1">
            <a:spLocks/>
          </p:cNvSpPr>
          <p:nvPr/>
        </p:nvSpPr>
        <p:spPr>
          <a:xfrm>
            <a:off x="7248534" y="5415125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DB7FD04-FA58-41E3-8078-E4CE95215A8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60CC6-1E38-973D-2F44-FE9B5EF6E660}"/>
              </a:ext>
            </a:extLst>
          </p:cNvPr>
          <p:cNvSpPr txBox="1"/>
          <p:nvPr/>
        </p:nvSpPr>
        <p:spPr>
          <a:xfrm>
            <a:off x="7248534" y="4340184"/>
            <a:ext cx="4495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МАОУ "Красногорска гимназия«, </a:t>
            </a:r>
            <a:r>
              <a:rPr lang="ru-RU" sz="2800" dirty="0" err="1">
                <a:solidFill>
                  <a:schemeClr val="bg1"/>
                </a:solidFill>
              </a:rPr>
              <a:t>Удмурсткий</a:t>
            </a:r>
            <a:r>
              <a:rPr lang="ru-RU" sz="2800" dirty="0">
                <a:solidFill>
                  <a:schemeClr val="bg1"/>
                </a:solidFill>
              </a:rPr>
              <a:t> регион, село Красногорское, Караваев Иван</a:t>
            </a:r>
          </a:p>
        </p:txBody>
      </p:sp>
    </p:spTree>
    <p:extLst>
      <p:ext uri="{BB962C8B-B14F-4D97-AF65-F5344CB8AC3E}">
        <p14:creationId xmlns:p14="http://schemas.microsoft.com/office/powerpoint/2010/main" val="234727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7AD42F-F878-45D7-A591-70F68435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6210000" cy="119068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Почему мы выбрали кейс?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3A5A9F-0F69-438F-A100-8C39C963C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5450" y="5338582"/>
            <a:ext cx="4760550" cy="1080001"/>
          </a:xfrm>
        </p:spPr>
        <p:txBody>
          <a:bodyPr>
            <a:noAutofit/>
          </a:bodyPr>
          <a:lstStyle/>
          <a:p>
            <a:r>
              <a:rPr lang="ru-RU" dirty="0"/>
              <a:t>Возможность наработать опыт  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79CEF68-B757-4E82-BBFB-F51C0356A1B8}"/>
              </a:ext>
            </a:extLst>
          </p:cNvPr>
          <p:cNvSpPr txBox="1">
            <a:spLocks/>
          </p:cNvSpPr>
          <p:nvPr/>
        </p:nvSpPr>
        <p:spPr>
          <a:xfrm>
            <a:off x="1023834" y="2209727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dirty="0"/>
              <a:t>Работа с </a:t>
            </a:r>
            <a:r>
              <a:rPr lang="en-US" dirty="0"/>
              <a:t>WEB </a:t>
            </a:r>
            <a:r>
              <a:rPr lang="ru-RU" dirty="0"/>
              <a:t>средой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2AE895BF-8464-4C11-AAC6-F21336EC9AEB}"/>
              </a:ext>
            </a:extLst>
          </p:cNvPr>
          <p:cNvSpPr txBox="1">
            <a:spLocks/>
          </p:cNvSpPr>
          <p:nvPr/>
        </p:nvSpPr>
        <p:spPr>
          <a:xfrm>
            <a:off x="1056000" y="3705731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dirty="0"/>
              <a:t>Необычная, интересная задача 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20378DB-6C2F-46AC-BA84-D43CC0C1CB9E}"/>
              </a:ext>
            </a:extLst>
          </p:cNvPr>
          <p:cNvSpPr txBox="1">
            <a:spLocks/>
          </p:cNvSpPr>
          <p:nvPr/>
        </p:nvSpPr>
        <p:spPr>
          <a:xfrm>
            <a:off x="979376" y="5338582"/>
            <a:ext cx="4860000" cy="82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3A37816-39C7-416C-ABE9-3004E79B46B2}"/>
              </a:ext>
            </a:extLst>
          </p:cNvPr>
          <p:cNvSpPr/>
          <p:nvPr/>
        </p:nvSpPr>
        <p:spPr>
          <a:xfrm>
            <a:off x="241600" y="2295438"/>
            <a:ext cx="594450" cy="594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AFFE4-032B-4F7E-890F-352C33F0C5E9}"/>
              </a:ext>
            </a:extLst>
          </p:cNvPr>
          <p:cNvSpPr txBox="1"/>
          <p:nvPr/>
        </p:nvSpPr>
        <p:spPr>
          <a:xfrm>
            <a:off x="291000" y="23456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686177E-FE2A-4981-BF3A-2BA63B24024A}"/>
              </a:ext>
            </a:extLst>
          </p:cNvPr>
          <p:cNvSpPr/>
          <p:nvPr/>
        </p:nvSpPr>
        <p:spPr>
          <a:xfrm>
            <a:off x="291000" y="3786562"/>
            <a:ext cx="594450" cy="594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D4142-550D-4ECF-92FE-7F406BC812A3}"/>
              </a:ext>
            </a:extLst>
          </p:cNvPr>
          <p:cNvSpPr txBox="1"/>
          <p:nvPr/>
        </p:nvSpPr>
        <p:spPr>
          <a:xfrm>
            <a:off x="340401" y="38648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C436D40-C027-4E4F-9D4F-9ABB1E914CFD}"/>
              </a:ext>
            </a:extLst>
          </p:cNvPr>
          <p:cNvSpPr/>
          <p:nvPr/>
        </p:nvSpPr>
        <p:spPr>
          <a:xfrm>
            <a:off x="291000" y="5453999"/>
            <a:ext cx="594450" cy="594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9AF4-8770-455B-9991-F723F5570F2F}"/>
              </a:ext>
            </a:extLst>
          </p:cNvPr>
          <p:cNvSpPr txBox="1"/>
          <p:nvPr/>
        </p:nvSpPr>
        <p:spPr>
          <a:xfrm>
            <a:off x="340401" y="553233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03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904E2B-6B11-2A7F-3315-105CF0CA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59" y="0"/>
            <a:ext cx="472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7AD42F-F878-45D7-A591-70F68435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Цели и задачи: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3A5A9F-0F69-438F-A100-8C39C963C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5562" y="1890181"/>
            <a:ext cx="4785726" cy="1080000"/>
          </a:xfrm>
        </p:spPr>
        <p:txBody>
          <a:bodyPr>
            <a:normAutofit/>
          </a:bodyPr>
          <a:lstStyle/>
          <a:p>
            <a:r>
              <a:rPr lang="ru-RU" sz="2400" dirty="0"/>
              <a:t>Осуществить для</a:t>
            </a:r>
            <a:r>
              <a:rPr lang="en-US" sz="2400" dirty="0"/>
              <a:t> </a:t>
            </a:r>
            <a:r>
              <a:rPr lang="ru-RU" sz="2400" dirty="0"/>
              <a:t>людей</a:t>
            </a:r>
            <a:r>
              <a:rPr lang="en-US" sz="2400" dirty="0"/>
              <a:t> c </a:t>
            </a:r>
            <a:r>
              <a:rPr lang="ru-RU" sz="2400" dirty="0"/>
              <a:t>ограниченных возможностями полный функционал безопасности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984E61A-A741-45D9-8B03-ECC822B0F4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F06F083-BA3B-4714-9CF0-9E9D8B82574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11896" y="3447982"/>
            <a:ext cx="6062253" cy="3410017"/>
          </a:xfrm>
        </p:spPr>
      </p:pic>
      <p:sp>
        <p:nvSpPr>
          <p:cNvPr id="9" name="Текст 4">
            <a:extLst>
              <a:ext uri="{FF2B5EF4-FFF2-40B4-BE49-F238E27FC236}">
                <a16:creationId xmlns:a16="http://schemas.microsoft.com/office/drawing/2014/main" id="{F79CEF68-B757-4E82-BBFB-F51C0356A1B8}"/>
              </a:ext>
            </a:extLst>
          </p:cNvPr>
          <p:cNvSpPr txBox="1">
            <a:spLocks/>
          </p:cNvSpPr>
          <p:nvPr/>
        </p:nvSpPr>
        <p:spPr>
          <a:xfrm>
            <a:off x="824322" y="1935431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2AE895BF-8464-4C11-AAC6-F21336EC9AEB}"/>
              </a:ext>
            </a:extLst>
          </p:cNvPr>
          <p:cNvSpPr txBox="1">
            <a:spLocks/>
          </p:cNvSpPr>
          <p:nvPr/>
        </p:nvSpPr>
        <p:spPr>
          <a:xfrm>
            <a:off x="808425" y="3302570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000" dirty="0"/>
              <a:t>Выполнить самое удобное применение данного сервиса, которое поможет людям с ограниченными возможностями 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20378DB-6C2F-46AC-BA84-D43CC0C1CB9E}"/>
              </a:ext>
            </a:extLst>
          </p:cNvPr>
          <p:cNvSpPr txBox="1">
            <a:spLocks/>
          </p:cNvSpPr>
          <p:nvPr/>
        </p:nvSpPr>
        <p:spPr>
          <a:xfrm>
            <a:off x="824322" y="5047349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Добиться выполнение всех задач, для содержателя кейса 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DA451FF-9D95-4453-A078-EBB917959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288" y="2141835"/>
            <a:ext cx="403351" cy="40335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FB72F2A-0542-4CE6-87CE-0B4E50FCF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884" y="3586659"/>
            <a:ext cx="426158" cy="42615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045196C-5EE1-4825-AA61-F06916126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288" y="5505437"/>
            <a:ext cx="403351" cy="4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2B7D0F-0E0C-8594-4C5F-AB9B4FE38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5452DA0F-844A-7CBB-CDBC-8594B846CE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05804B4-D606-C1A4-4E5B-9F154CD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C5FF690E-E549-D31F-1A7C-C65B82FA8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DDC2D32-0AE4-6DE0-4332-6E62AFC3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9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4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2B7D0F-0E0C-8594-4C5F-AB9B4FE38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5452DA0F-844A-7CBB-CDBC-8594B846CE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05804B4-D606-C1A4-4E5B-9F154CD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C5FF690E-E549-D31F-1A7C-C65B82FA8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A8710B-C6CD-D64E-E817-8D2C036D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" y="0"/>
            <a:ext cx="1215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3BF87E-6731-4162-9BA5-40767135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000" y="351332"/>
            <a:ext cx="53550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Stack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которые используем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FC63DA10-9F11-4504-8D77-0FF9999D6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2100" y="1783364"/>
            <a:ext cx="5148900" cy="4795635"/>
          </a:xfrm>
        </p:spPr>
        <p:txBody>
          <a:bodyPr>
            <a:normAutofit/>
          </a:bodyPr>
          <a:lstStyle/>
          <a:p>
            <a:r>
              <a:rPr lang="en-US" sz="3600" dirty="0"/>
              <a:t>Python</a:t>
            </a:r>
            <a:r>
              <a:rPr lang="ru-RU" sz="3600" dirty="0"/>
              <a:t>, </a:t>
            </a:r>
            <a:r>
              <a:rPr lang="en-US" sz="3600" dirty="0"/>
              <a:t>JavaScript</a:t>
            </a:r>
            <a:r>
              <a:rPr lang="ru-RU" sz="3600" dirty="0"/>
              <a:t>, </a:t>
            </a:r>
            <a:r>
              <a:rPr lang="en-US" sz="3600" dirty="0"/>
              <a:t>Django</a:t>
            </a:r>
            <a:r>
              <a:rPr lang="ru-RU" sz="3600" dirty="0"/>
              <a:t>, </a:t>
            </a:r>
            <a:r>
              <a:rPr lang="en-US" sz="3600" dirty="0"/>
              <a:t>SQLite</a:t>
            </a:r>
            <a:r>
              <a:rPr lang="ru-RU" sz="3600" dirty="0"/>
              <a:t>, </a:t>
            </a:r>
            <a:r>
              <a:rPr lang="en-US" sz="3600" dirty="0"/>
              <a:t>React</a:t>
            </a:r>
            <a:r>
              <a:rPr lang="ru-RU" sz="3600" dirty="0"/>
              <a:t>, </a:t>
            </a:r>
            <a:r>
              <a:rPr lang="en-US" sz="3600" dirty="0" err="1"/>
              <a:t>Axios</a:t>
            </a:r>
            <a:r>
              <a:rPr lang="ru-RU" sz="3600" dirty="0"/>
              <a:t>, </a:t>
            </a:r>
            <a:r>
              <a:rPr lang="en-US" sz="3600" dirty="0" err="1"/>
              <a:t>Aiogram</a:t>
            </a:r>
            <a:r>
              <a:rPr lang="ru-RU" sz="3600" dirty="0"/>
              <a:t>, </a:t>
            </a:r>
            <a:r>
              <a:rPr lang="en-US" sz="3600" dirty="0" err="1"/>
              <a:t>json</a:t>
            </a:r>
            <a:r>
              <a:rPr lang="en-US" sz="3600" dirty="0"/>
              <a:t> </a:t>
            </a:r>
            <a:r>
              <a:rPr lang="ru-RU" sz="3600" dirty="0"/>
              <a:t>и прочее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719DEB-E944-43FE-A586-628B01DB697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573971-6D47-49A4-981E-CC59C2B8261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Текст 4">
            <a:extLst>
              <a:ext uri="{FF2B5EF4-FFF2-40B4-BE49-F238E27FC236}">
                <a16:creationId xmlns:a16="http://schemas.microsoft.com/office/drawing/2014/main" id="{AC66DF3F-7018-4749-A787-DD8243A44151}"/>
              </a:ext>
            </a:extLst>
          </p:cNvPr>
          <p:cNvSpPr txBox="1">
            <a:spLocks/>
          </p:cNvSpPr>
          <p:nvPr/>
        </p:nvSpPr>
        <p:spPr>
          <a:xfrm>
            <a:off x="6966000" y="3072877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A754A0F-52A7-42B3-9C97-ABE487003DDB}"/>
              </a:ext>
            </a:extLst>
          </p:cNvPr>
          <p:cNvSpPr txBox="1">
            <a:spLocks/>
          </p:cNvSpPr>
          <p:nvPr/>
        </p:nvSpPr>
        <p:spPr>
          <a:xfrm>
            <a:off x="6966000" y="4242876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0C1FE5A4-65FB-4D57-9723-CA0994F247FF}"/>
              </a:ext>
            </a:extLst>
          </p:cNvPr>
          <p:cNvSpPr txBox="1">
            <a:spLocks/>
          </p:cNvSpPr>
          <p:nvPr/>
        </p:nvSpPr>
        <p:spPr>
          <a:xfrm>
            <a:off x="6966000" y="5412875"/>
            <a:ext cx="4860000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859BD1-EE0D-C2B4-C23C-FDB15101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80" y="0"/>
            <a:ext cx="6122882" cy="34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8367F8-9230-DE5E-7AD9-2839FFD0D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880" y="3421063"/>
            <a:ext cx="6122882" cy="34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7AD42F-F878-45D7-A591-70F68435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" y="191637"/>
            <a:ext cx="5355000" cy="1325563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Выполненная работа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3A5A9F-0F69-438F-A100-8C39C963C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00" y="1645813"/>
            <a:ext cx="5535000" cy="1325563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Именно тут вы можете видеть статистику, сколько мы выполнили работы в процентах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57636C0-5877-45D5-B949-69EF0B3D4E82}"/>
              </a:ext>
            </a:extLst>
          </p:cNvPr>
          <p:cNvCxnSpPr>
            <a:cxnSpLocks/>
          </p:cNvCxnSpPr>
          <p:nvPr/>
        </p:nvCxnSpPr>
        <p:spPr>
          <a:xfrm>
            <a:off x="246000" y="3766500"/>
            <a:ext cx="535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9999356-FF3C-4613-80AB-AED73223772A}"/>
              </a:ext>
            </a:extLst>
          </p:cNvPr>
          <p:cNvCxnSpPr/>
          <p:nvPr/>
        </p:nvCxnSpPr>
        <p:spPr>
          <a:xfrm>
            <a:off x="246000" y="44865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D7D19C5-889C-4E9C-8D91-FF1DBA9D4F5C}"/>
              </a:ext>
            </a:extLst>
          </p:cNvPr>
          <p:cNvCxnSpPr/>
          <p:nvPr/>
        </p:nvCxnSpPr>
        <p:spPr>
          <a:xfrm>
            <a:off x="246000" y="52065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05A3B9-754F-4582-8B8A-E82616A30F91}"/>
              </a:ext>
            </a:extLst>
          </p:cNvPr>
          <p:cNvCxnSpPr/>
          <p:nvPr/>
        </p:nvCxnSpPr>
        <p:spPr>
          <a:xfrm>
            <a:off x="246000" y="5926500"/>
            <a:ext cx="54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16E5FF1-36E5-4379-8746-A0990A15A31F}"/>
              </a:ext>
            </a:extLst>
          </p:cNvPr>
          <p:cNvCxnSpPr>
            <a:cxnSpLocks/>
          </p:cNvCxnSpPr>
          <p:nvPr/>
        </p:nvCxnSpPr>
        <p:spPr>
          <a:xfrm>
            <a:off x="240034" y="3766500"/>
            <a:ext cx="52259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FB557E-717E-43F5-A331-0D8FB783C898}"/>
              </a:ext>
            </a:extLst>
          </p:cNvPr>
          <p:cNvSpPr txBox="1"/>
          <p:nvPr/>
        </p:nvSpPr>
        <p:spPr>
          <a:xfrm>
            <a:off x="5354093" y="32218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97%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84D14B0-6C8C-433C-AA7E-ADCC25FE9816}"/>
              </a:ext>
            </a:extLst>
          </p:cNvPr>
          <p:cNvCxnSpPr/>
          <p:nvPr/>
        </p:nvCxnSpPr>
        <p:spPr>
          <a:xfrm>
            <a:off x="5466000" y="3698362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F22D55-9CE3-4AA1-A584-D967BAE22453}"/>
              </a:ext>
            </a:extLst>
          </p:cNvPr>
          <p:cNvSpPr txBox="1"/>
          <p:nvPr/>
        </p:nvSpPr>
        <p:spPr>
          <a:xfrm>
            <a:off x="5354093" y="4106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260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5711215-E9D1-4D23-B178-772EC314F126}"/>
              </a:ext>
            </a:extLst>
          </p:cNvPr>
          <p:cNvCxnSpPr>
            <a:cxnSpLocks/>
          </p:cNvCxnSpPr>
          <p:nvPr/>
        </p:nvCxnSpPr>
        <p:spPr>
          <a:xfrm>
            <a:off x="246000" y="5206500"/>
            <a:ext cx="486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01B6C-05D1-425B-9920-FD69412F96D7}"/>
              </a:ext>
            </a:extLst>
          </p:cNvPr>
          <p:cNvSpPr txBox="1"/>
          <p:nvPr/>
        </p:nvSpPr>
        <p:spPr>
          <a:xfrm>
            <a:off x="5354093" y="47696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90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5C55F16-C0AE-48D2-97A8-EF265515C1FD}"/>
              </a:ext>
            </a:extLst>
          </p:cNvPr>
          <p:cNvCxnSpPr/>
          <p:nvPr/>
        </p:nvCxnSpPr>
        <p:spPr>
          <a:xfrm>
            <a:off x="5106000" y="5139000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CF09742-F6CF-4D0D-BA9B-E0018B0BF531}"/>
              </a:ext>
            </a:extLst>
          </p:cNvPr>
          <p:cNvCxnSpPr>
            <a:cxnSpLocks/>
          </p:cNvCxnSpPr>
          <p:nvPr/>
        </p:nvCxnSpPr>
        <p:spPr>
          <a:xfrm>
            <a:off x="246000" y="5926500"/>
            <a:ext cx="5535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D63C18-7540-4B1C-8C91-103127914ACD}"/>
              </a:ext>
            </a:extLst>
          </p:cNvPr>
          <p:cNvSpPr txBox="1"/>
          <p:nvPr/>
        </p:nvSpPr>
        <p:spPr>
          <a:xfrm>
            <a:off x="5342436" y="54896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91E9BAB-A731-43D0-BE4C-1DCFF6FBE4B6}"/>
              </a:ext>
            </a:extLst>
          </p:cNvPr>
          <p:cNvCxnSpPr/>
          <p:nvPr/>
        </p:nvCxnSpPr>
        <p:spPr>
          <a:xfrm>
            <a:off x="5639625" y="5859000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92E3E2-5A13-4223-BEEA-93088828E27D}"/>
              </a:ext>
            </a:extLst>
          </p:cNvPr>
          <p:cNvSpPr txBox="1"/>
          <p:nvPr/>
        </p:nvSpPr>
        <p:spPr>
          <a:xfrm>
            <a:off x="348072" y="3356834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C95F0A-53C5-4121-A44F-40BF7F9A4934}"/>
              </a:ext>
            </a:extLst>
          </p:cNvPr>
          <p:cNvSpPr txBox="1"/>
          <p:nvPr/>
        </p:nvSpPr>
        <p:spPr>
          <a:xfrm>
            <a:off x="348072" y="4126499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F5947-7F17-49C1-8B70-F788F88189E0}"/>
              </a:ext>
            </a:extLst>
          </p:cNvPr>
          <p:cNvSpPr txBox="1"/>
          <p:nvPr/>
        </p:nvSpPr>
        <p:spPr>
          <a:xfrm>
            <a:off x="348072" y="483920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Оптимизация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F219B-D125-48CB-B918-599F160B4592}"/>
              </a:ext>
            </a:extLst>
          </p:cNvPr>
          <p:cNvSpPr txBox="1"/>
          <p:nvPr/>
        </p:nvSpPr>
        <p:spPr>
          <a:xfrm>
            <a:off x="388123" y="5490299"/>
            <a:ext cx="211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Работоспособность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DC9D-F355-4786-9650-472DE530008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135190B-8919-4B66-8B4F-757113385BC5}"/>
              </a:ext>
            </a:extLst>
          </p:cNvPr>
          <p:cNvCxnSpPr>
            <a:cxnSpLocks/>
          </p:cNvCxnSpPr>
          <p:nvPr/>
        </p:nvCxnSpPr>
        <p:spPr>
          <a:xfrm>
            <a:off x="226170" y="4486500"/>
            <a:ext cx="99608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9D57FA0-FA02-4379-A9DD-AD758DE2665E}"/>
              </a:ext>
            </a:extLst>
          </p:cNvPr>
          <p:cNvCxnSpPr/>
          <p:nvPr/>
        </p:nvCxnSpPr>
        <p:spPr>
          <a:xfrm>
            <a:off x="10187062" y="4428331"/>
            <a:ext cx="0" cy="13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29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200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Cервис для проверки безопасности ссылок и QR-кодов</vt:lpstr>
      <vt:lpstr>Сервис для проверки безопасности ссылок и QR-кодов</vt:lpstr>
      <vt:lpstr>Где мы учимся?</vt:lpstr>
      <vt:lpstr>Почему мы выбрали кейс?</vt:lpstr>
      <vt:lpstr>Цели и задачи:</vt:lpstr>
      <vt:lpstr>Презентация PowerPoint</vt:lpstr>
      <vt:lpstr>Презентация PowerPoint</vt:lpstr>
      <vt:lpstr>Stack которые используем</vt:lpstr>
      <vt:lpstr>Выполненная работа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Кирилл Кириллов</cp:lastModifiedBy>
  <cp:revision>19</cp:revision>
  <dcterms:created xsi:type="dcterms:W3CDTF">2020-05-07T18:20:04Z</dcterms:created>
  <dcterms:modified xsi:type="dcterms:W3CDTF">2023-02-19T17:43:38Z</dcterms:modified>
</cp:coreProperties>
</file>