
<file path=[Content_Types].xml><?xml version="1.0" encoding="utf-8"?>
<Types xmlns="http://schemas.openxmlformats.org/package/2006/content-types">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853366-9D08-3240-BCAC-EB468C93930A}" v="5" dt="2020-05-26T04:01:12.4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5755"/>
  </p:normalViewPr>
  <p:slideViewPr>
    <p:cSldViewPr snapToGrid="0" snapToObjects="1">
      <p:cViewPr varScale="1">
        <p:scale>
          <a:sx n="105" d="100"/>
          <a:sy n="105" d="100"/>
        </p:scale>
        <p:origin x="312" y="18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auddinnausheen@gmail.com" userId="a582f367fb82b97e" providerId="LiveId" clId="{0D853366-9D08-3240-BCAC-EB468C93930A}"/>
    <pc:docChg chg="custSel modSld">
      <pc:chgData name="salauddinnausheen@gmail.com" userId="a582f367fb82b97e" providerId="LiveId" clId="{0D853366-9D08-3240-BCAC-EB468C93930A}" dt="2020-05-26T04:02:47.754" v="10" actId="478"/>
      <pc:docMkLst>
        <pc:docMk/>
      </pc:docMkLst>
      <pc:sldChg chg="delSp delAnim modAnim">
        <pc:chgData name="salauddinnausheen@gmail.com" userId="a582f367fb82b97e" providerId="LiveId" clId="{0D853366-9D08-3240-BCAC-EB468C93930A}" dt="2020-05-26T04:02:28.553" v="5" actId="478"/>
        <pc:sldMkLst>
          <pc:docMk/>
          <pc:sldMk cId="931830840" sldId="256"/>
        </pc:sldMkLst>
        <pc:picChg chg="del">
          <ac:chgData name="salauddinnausheen@gmail.com" userId="a582f367fb82b97e" providerId="LiveId" clId="{0D853366-9D08-3240-BCAC-EB468C93930A}" dt="2020-05-26T04:02:28.553" v="5" actId="478"/>
          <ac:picMkLst>
            <pc:docMk/>
            <pc:sldMk cId="931830840" sldId="256"/>
            <ac:picMk id="5" creationId="{3BA0BA6F-8AE6-0243-B71D-05C5A674EAFA}"/>
          </ac:picMkLst>
        </pc:picChg>
      </pc:sldChg>
      <pc:sldChg chg="delSp delAnim">
        <pc:chgData name="salauddinnausheen@gmail.com" userId="a582f367fb82b97e" providerId="LiveId" clId="{0D853366-9D08-3240-BCAC-EB468C93930A}" dt="2020-05-26T04:02:32.790" v="6" actId="478"/>
        <pc:sldMkLst>
          <pc:docMk/>
          <pc:sldMk cId="3189732531" sldId="257"/>
        </pc:sldMkLst>
        <pc:picChg chg="del">
          <ac:chgData name="salauddinnausheen@gmail.com" userId="a582f367fb82b97e" providerId="LiveId" clId="{0D853366-9D08-3240-BCAC-EB468C93930A}" dt="2020-05-26T04:02:32.790" v="6" actId="478"/>
          <ac:picMkLst>
            <pc:docMk/>
            <pc:sldMk cId="3189732531" sldId="257"/>
            <ac:picMk id="4" creationId="{B5B43C4C-A83C-2F48-BA4A-625C99E09A8C}"/>
          </ac:picMkLst>
        </pc:picChg>
      </pc:sldChg>
      <pc:sldChg chg="delSp delAnim">
        <pc:chgData name="salauddinnausheen@gmail.com" userId="a582f367fb82b97e" providerId="LiveId" clId="{0D853366-9D08-3240-BCAC-EB468C93930A}" dt="2020-05-26T04:02:36.816" v="7" actId="478"/>
        <pc:sldMkLst>
          <pc:docMk/>
          <pc:sldMk cId="65556401" sldId="258"/>
        </pc:sldMkLst>
        <pc:picChg chg="del">
          <ac:chgData name="salauddinnausheen@gmail.com" userId="a582f367fb82b97e" providerId="LiveId" clId="{0D853366-9D08-3240-BCAC-EB468C93930A}" dt="2020-05-26T04:02:36.816" v="7" actId="478"/>
          <ac:picMkLst>
            <pc:docMk/>
            <pc:sldMk cId="65556401" sldId="258"/>
            <ac:picMk id="5" creationId="{1FF0B5BF-F04A-0C43-B354-53F83A9C04A8}"/>
          </ac:picMkLst>
        </pc:picChg>
      </pc:sldChg>
      <pc:sldChg chg="delSp delAnim">
        <pc:chgData name="salauddinnausheen@gmail.com" userId="a582f367fb82b97e" providerId="LiveId" clId="{0D853366-9D08-3240-BCAC-EB468C93930A}" dt="2020-05-26T04:02:40.120" v="8" actId="478"/>
        <pc:sldMkLst>
          <pc:docMk/>
          <pc:sldMk cId="3402471828" sldId="259"/>
        </pc:sldMkLst>
        <pc:picChg chg="del">
          <ac:chgData name="salauddinnausheen@gmail.com" userId="a582f367fb82b97e" providerId="LiveId" clId="{0D853366-9D08-3240-BCAC-EB468C93930A}" dt="2020-05-26T04:02:40.120" v="8" actId="478"/>
          <ac:picMkLst>
            <pc:docMk/>
            <pc:sldMk cId="3402471828" sldId="259"/>
            <ac:picMk id="4" creationId="{9550C4C4-4A91-2B47-873F-C6EE122327C9}"/>
          </ac:picMkLst>
        </pc:picChg>
      </pc:sldChg>
      <pc:sldChg chg="delSp delAnim">
        <pc:chgData name="salauddinnausheen@gmail.com" userId="a582f367fb82b97e" providerId="LiveId" clId="{0D853366-9D08-3240-BCAC-EB468C93930A}" dt="2020-05-26T04:02:44.431" v="9" actId="478"/>
        <pc:sldMkLst>
          <pc:docMk/>
          <pc:sldMk cId="3340851151" sldId="260"/>
        </pc:sldMkLst>
        <pc:picChg chg="del">
          <ac:chgData name="salauddinnausheen@gmail.com" userId="a582f367fb82b97e" providerId="LiveId" clId="{0D853366-9D08-3240-BCAC-EB468C93930A}" dt="2020-05-26T04:02:44.431" v="9" actId="478"/>
          <ac:picMkLst>
            <pc:docMk/>
            <pc:sldMk cId="3340851151" sldId="260"/>
            <ac:picMk id="4" creationId="{168126E9-89A0-D04F-9A80-EE494C2B38B6}"/>
          </ac:picMkLst>
        </pc:picChg>
      </pc:sldChg>
      <pc:sldChg chg="delSp delAnim">
        <pc:chgData name="salauddinnausheen@gmail.com" userId="a582f367fb82b97e" providerId="LiveId" clId="{0D853366-9D08-3240-BCAC-EB468C93930A}" dt="2020-05-26T04:02:47.754" v="10" actId="478"/>
        <pc:sldMkLst>
          <pc:docMk/>
          <pc:sldMk cId="4286574856" sldId="261"/>
        </pc:sldMkLst>
        <pc:picChg chg="del">
          <ac:chgData name="salauddinnausheen@gmail.com" userId="a582f367fb82b97e" providerId="LiveId" clId="{0D853366-9D08-3240-BCAC-EB468C93930A}" dt="2020-05-26T04:02:47.754" v="10" actId="478"/>
          <ac:picMkLst>
            <pc:docMk/>
            <pc:sldMk cId="4286574856" sldId="261"/>
            <ac:picMk id="4" creationId="{BA0C36C2-71A6-C547-82BE-7FCCAABBFE0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GB"/>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5/26/20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5/26/20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5/26/20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5/26/20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5/26/20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5/26/20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GB"/>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5/26/20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GB"/>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5/26/20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5/26/20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vroomvrentals.herokuapp.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3DFEFC0-99B4-4D27-9168-1B2F659A3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26">
            <a:extLst>
              <a:ext uri="{FF2B5EF4-FFF2-40B4-BE49-F238E27FC236}">
                <a16:creationId xmlns:a16="http://schemas.microsoft.com/office/drawing/2014/main" id="{A2C20081-2005-4B05-BEA4-EB8D4C90A3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8"/>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A4EB6D-0CCD-DA47-98EC-97009FA772D2}"/>
              </a:ext>
            </a:extLst>
          </p:cNvPr>
          <p:cNvSpPr>
            <a:spLocks noGrp="1"/>
          </p:cNvSpPr>
          <p:nvPr>
            <p:ph type="ctrTitle"/>
          </p:nvPr>
        </p:nvSpPr>
        <p:spPr>
          <a:xfrm>
            <a:off x="1078523" y="5263047"/>
            <a:ext cx="10318418" cy="523811"/>
          </a:xfrm>
        </p:spPr>
        <p:txBody>
          <a:bodyPr anchor="b">
            <a:normAutofit/>
          </a:bodyPr>
          <a:lstStyle/>
          <a:p>
            <a:r>
              <a:rPr lang="en-US" sz="2000" b="1" spc="0" dirty="0">
                <a:solidFill>
                  <a:srgbClr val="2A1A00"/>
                </a:solidFill>
                <a:latin typeface="Times New Roman" panose="02020603050405020304" pitchFamily="18" charset="0"/>
                <a:cs typeface="Times New Roman" panose="02020603050405020304" pitchFamily="18" charset="0"/>
              </a:rPr>
              <a:t>Team  members</a:t>
            </a:r>
            <a:endParaRPr lang="en-US" sz="2000" b="1" dirty="0">
              <a:solidFill>
                <a:srgbClr val="2A1A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2DCDA9E-9186-DD47-B535-ED743083DAE4}"/>
              </a:ext>
            </a:extLst>
          </p:cNvPr>
          <p:cNvSpPr>
            <a:spLocks noGrp="1"/>
          </p:cNvSpPr>
          <p:nvPr>
            <p:ph type="subTitle" idx="1"/>
          </p:nvPr>
        </p:nvSpPr>
        <p:spPr>
          <a:xfrm>
            <a:off x="1078524" y="5791087"/>
            <a:ext cx="10318416" cy="635917"/>
          </a:xfrm>
        </p:spPr>
        <p:txBody>
          <a:bodyPr>
            <a:noAutofit/>
          </a:bodyPr>
          <a:lstStyle/>
          <a:p>
            <a:r>
              <a:rPr lang="en-US" sz="1200" spc="0" dirty="0">
                <a:latin typeface="Times New Roman" panose="02020603050405020304" pitchFamily="18" charset="0"/>
                <a:cs typeface="Times New Roman" panose="02020603050405020304" pitchFamily="18" charset="0"/>
              </a:rPr>
              <a:t>Denny</a:t>
            </a:r>
          </a:p>
          <a:p>
            <a:r>
              <a:rPr lang="en-US" sz="1200" spc="0" dirty="0">
                <a:latin typeface="Times New Roman" panose="02020603050405020304" pitchFamily="18" charset="0"/>
                <a:cs typeface="Times New Roman" panose="02020603050405020304" pitchFamily="18" charset="0"/>
              </a:rPr>
              <a:t>Marcel</a:t>
            </a:r>
          </a:p>
          <a:p>
            <a:r>
              <a:rPr lang="en-US" sz="1200" spc="0" dirty="0" err="1">
                <a:latin typeface="Times New Roman" panose="02020603050405020304" pitchFamily="18" charset="0"/>
                <a:cs typeface="Times New Roman" panose="02020603050405020304" pitchFamily="18" charset="0"/>
              </a:rPr>
              <a:t>Nausheen</a:t>
            </a:r>
            <a:endParaRPr lang="en-US" sz="1200" spc="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A476900-6F3E-5041-8847-0CEF20B8BBB4}"/>
              </a:ext>
            </a:extLst>
          </p:cNvPr>
          <p:cNvPicPr>
            <a:picLocks noChangeAspect="1"/>
          </p:cNvPicPr>
          <p:nvPr/>
        </p:nvPicPr>
        <p:blipFill>
          <a:blip r:embed="rId2"/>
          <a:stretch>
            <a:fillRect/>
          </a:stretch>
        </p:blipFill>
        <p:spPr>
          <a:xfrm>
            <a:off x="964148" y="643467"/>
            <a:ext cx="10263704" cy="3925867"/>
          </a:xfrm>
          <a:prstGeom prst="rect">
            <a:avLst/>
          </a:prstGeom>
        </p:spPr>
      </p:pic>
    </p:spTree>
    <p:extLst>
      <p:ext uri="{BB962C8B-B14F-4D97-AF65-F5344CB8AC3E}">
        <p14:creationId xmlns:p14="http://schemas.microsoft.com/office/powerpoint/2010/main" val="931830840"/>
      </p:ext>
    </p:extLst>
  </p:cSld>
  <p:clrMapOvr>
    <a:masterClrMapping/>
  </p:clrMapOvr>
  <mc:AlternateContent xmlns:mc="http://schemas.openxmlformats.org/markup-compatibility/2006">
    <mc:Choice xmlns:p14="http://schemas.microsoft.com/office/powerpoint/2010/main" Requires="p14">
      <p:transition spd="slow" p14:dur="2000" advTm="3512"/>
    </mc:Choice>
    <mc:Fallback>
      <p:transition spd="slow" advTm="351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C012A5-170D-4B0F-A916-A8EE2C6CE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7F40654-5E8C-468A-9596-50927AF19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598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673832-3F29-154F-BA8D-962F0ADC2DAC}"/>
              </a:ext>
            </a:extLst>
          </p:cNvPr>
          <p:cNvSpPr>
            <a:spLocks noGrp="1"/>
          </p:cNvSpPr>
          <p:nvPr>
            <p:ph type="title"/>
          </p:nvPr>
        </p:nvSpPr>
        <p:spPr>
          <a:xfrm>
            <a:off x="762002" y="1354945"/>
            <a:ext cx="2388822" cy="4148110"/>
          </a:xfrm>
        </p:spPr>
        <p:txBody>
          <a:bodyPr anchor="ctr">
            <a:normAutofit/>
          </a:bodyPr>
          <a:lstStyle/>
          <a:p>
            <a:r>
              <a:rPr lang="en-US" sz="2400" b="1" dirty="0">
                <a:solidFill>
                  <a:srgbClr val="2A1A00"/>
                </a:solidFill>
                <a:latin typeface="Times New Roman" panose="02020603050405020304" pitchFamily="18" charset="0"/>
                <a:cs typeface="Times New Roman" panose="02020603050405020304" pitchFamily="18" charset="0"/>
              </a:rPr>
              <a:t>PROBLEM </a:t>
            </a:r>
            <a:r>
              <a:rPr lang="en-US" sz="2400" b="1" dirty="0" err="1">
                <a:solidFill>
                  <a:srgbClr val="2A1A00"/>
                </a:solidFill>
                <a:latin typeface="Times New Roman" panose="02020603050405020304" pitchFamily="18" charset="0"/>
                <a:cs typeface="Times New Roman" panose="02020603050405020304" pitchFamily="18" charset="0"/>
              </a:rPr>
              <a:t>STATEMEnT</a:t>
            </a:r>
            <a:endParaRPr lang="en-US" sz="2400" b="1" dirty="0">
              <a:solidFill>
                <a:srgbClr val="2A1A00"/>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50B1BD4A-8DE6-4266-9C27-59260F938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3467" cy="6858000"/>
          </a:xfrm>
          <a:prstGeom prst="rect">
            <a:avLst/>
          </a:prstGeom>
          <a:solidFill>
            <a:schemeClr val="accent1">
              <a:lumMod val="75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3" name="Content Placeholder 2">
            <a:extLst>
              <a:ext uri="{FF2B5EF4-FFF2-40B4-BE49-F238E27FC236}">
                <a16:creationId xmlns:a16="http://schemas.microsoft.com/office/drawing/2014/main" id="{90522185-172F-9141-8097-59771067D6A7}"/>
              </a:ext>
            </a:extLst>
          </p:cNvPr>
          <p:cNvSpPr>
            <a:spLocks noGrp="1"/>
          </p:cNvSpPr>
          <p:nvPr>
            <p:ph idx="1"/>
          </p:nvPr>
        </p:nvSpPr>
        <p:spPr>
          <a:xfrm>
            <a:off x="3905194" y="2073859"/>
            <a:ext cx="7524804" cy="3084853"/>
          </a:xfrm>
        </p:spPr>
        <p:txBody>
          <a:bodyPr anchor="ctr">
            <a:normAutofit/>
          </a:bodyPr>
          <a:lstStyle/>
          <a:p>
            <a:pPr marL="0" indent="0" algn="just">
              <a:buNone/>
            </a:pPr>
            <a:r>
              <a:rPr lang="en-SG" dirty="0">
                <a:latin typeface="Times New Roman" panose="02020603050405020304" pitchFamily="18" charset="0"/>
                <a:cs typeface="Times New Roman" panose="02020603050405020304" pitchFamily="18" charset="0"/>
              </a:rPr>
              <a:t>Buying a car is a luxury to most people and thus most of depend on public transport and cabs. Since cabs can be expensive and unreliable at times especially during peak hours, it is more convenient to rent cars. As manual car rental system provides services only during office hours, we believe that by digitizing this service, users can save time and rent cars at their convenience.</a:t>
            </a:r>
          </a:p>
          <a:p>
            <a:endParaRPr lang="en-US" dirty="0"/>
          </a:p>
        </p:txBody>
      </p:sp>
    </p:spTree>
    <p:extLst>
      <p:ext uri="{BB962C8B-B14F-4D97-AF65-F5344CB8AC3E}">
        <p14:creationId xmlns:p14="http://schemas.microsoft.com/office/powerpoint/2010/main" val="31897325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1669"/>
    </mc:Choice>
    <mc:Fallback>
      <p:transition spd="slow" advTm="166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C012A5-170D-4B0F-A916-A8EE2C6CE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7F40654-5E8C-468A-9596-50927AF19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598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32F42B-6D13-B54E-96C9-8D1A8C1C3C3C}"/>
              </a:ext>
            </a:extLst>
          </p:cNvPr>
          <p:cNvSpPr>
            <a:spLocks noGrp="1"/>
          </p:cNvSpPr>
          <p:nvPr>
            <p:ph type="title"/>
          </p:nvPr>
        </p:nvSpPr>
        <p:spPr>
          <a:xfrm>
            <a:off x="965201" y="1354945"/>
            <a:ext cx="2295792" cy="4148110"/>
          </a:xfrm>
        </p:spPr>
        <p:txBody>
          <a:bodyPr anchor="ctr">
            <a:normAutofit/>
          </a:bodyPr>
          <a:lstStyle/>
          <a:p>
            <a:r>
              <a:rPr lang="en-US" sz="2800" b="1" dirty="0">
                <a:solidFill>
                  <a:srgbClr val="2A1A00"/>
                </a:solidFill>
                <a:latin typeface="Times New Roman" panose="02020603050405020304" pitchFamily="18" charset="0"/>
                <a:cs typeface="Times New Roman" panose="02020603050405020304" pitchFamily="18" charset="0"/>
              </a:rPr>
              <a:t>Problem solution</a:t>
            </a:r>
          </a:p>
        </p:txBody>
      </p:sp>
      <p:sp>
        <p:nvSpPr>
          <p:cNvPr id="12" name="Rectangle 11">
            <a:extLst>
              <a:ext uri="{FF2B5EF4-FFF2-40B4-BE49-F238E27FC236}">
                <a16:creationId xmlns:a16="http://schemas.microsoft.com/office/drawing/2014/main" id="{50B1BD4A-8DE6-4266-9C27-59260F938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3467" cy="6858000"/>
          </a:xfrm>
          <a:prstGeom prst="rect">
            <a:avLst/>
          </a:prstGeom>
          <a:solidFill>
            <a:schemeClr val="accent1">
              <a:lumMod val="75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3" name="Content Placeholder 2">
            <a:extLst>
              <a:ext uri="{FF2B5EF4-FFF2-40B4-BE49-F238E27FC236}">
                <a16:creationId xmlns:a16="http://schemas.microsoft.com/office/drawing/2014/main" id="{91DA8FD2-B16A-9E47-B469-3083F5C82082}"/>
              </a:ext>
            </a:extLst>
          </p:cNvPr>
          <p:cNvSpPr>
            <a:spLocks noGrp="1"/>
          </p:cNvSpPr>
          <p:nvPr>
            <p:ph idx="1"/>
          </p:nvPr>
        </p:nvSpPr>
        <p:spPr>
          <a:xfrm>
            <a:off x="3806546" y="1354945"/>
            <a:ext cx="7601419" cy="4148110"/>
          </a:xfrm>
        </p:spPr>
        <p:txBody>
          <a:bodyPr anchor="ctr">
            <a:normAutofit/>
          </a:bodyPr>
          <a:lstStyle/>
          <a:p>
            <a:pPr marL="0" indent="0" algn="just">
              <a:buNone/>
            </a:pPr>
            <a:r>
              <a:rPr lang="en-SG" dirty="0">
                <a:latin typeface="Times New Roman" panose="02020603050405020304" pitchFamily="18" charset="0"/>
                <a:cs typeface="Times New Roman" panose="02020603050405020304" pitchFamily="18" charset="0"/>
              </a:rPr>
              <a:t>To create an application wherein users can cost-effectively select and rent cars online without having to visit stores in person and filling out elaborate paperwork.</a:t>
            </a:r>
          </a:p>
          <a:p>
            <a:pPr marL="0" indent="0">
              <a:buNone/>
            </a:pPr>
            <a:endParaRPr lang="en-US" dirty="0"/>
          </a:p>
        </p:txBody>
      </p:sp>
    </p:spTree>
    <p:extLst>
      <p:ext uri="{BB962C8B-B14F-4D97-AF65-F5344CB8AC3E}">
        <p14:creationId xmlns:p14="http://schemas.microsoft.com/office/powerpoint/2010/main" val="655564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2716"/>
    </mc:Choice>
    <mc:Fallback>
      <p:transition spd="slow" advTm="271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C012A5-170D-4B0F-A916-A8EE2C6CE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7F40654-5E8C-468A-9596-50927AF19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598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17FB3E-FA59-AE43-BC78-CCA19B8F2CE8}"/>
              </a:ext>
            </a:extLst>
          </p:cNvPr>
          <p:cNvSpPr>
            <a:spLocks noGrp="1"/>
          </p:cNvSpPr>
          <p:nvPr>
            <p:ph type="title"/>
          </p:nvPr>
        </p:nvSpPr>
        <p:spPr>
          <a:xfrm>
            <a:off x="965201" y="1354945"/>
            <a:ext cx="2059048" cy="4148110"/>
          </a:xfrm>
        </p:spPr>
        <p:txBody>
          <a:bodyPr anchor="ctr">
            <a:normAutofit/>
          </a:bodyPr>
          <a:lstStyle/>
          <a:p>
            <a:r>
              <a:rPr lang="en-US" sz="2800" b="1" dirty="0">
                <a:solidFill>
                  <a:srgbClr val="2A1A00"/>
                </a:solidFill>
                <a:latin typeface="Times New Roman" panose="02020603050405020304" pitchFamily="18" charset="0"/>
                <a:cs typeface="Times New Roman" panose="02020603050405020304" pitchFamily="18" charset="0"/>
              </a:rPr>
              <a:t>User stories</a:t>
            </a:r>
          </a:p>
        </p:txBody>
      </p:sp>
      <p:sp>
        <p:nvSpPr>
          <p:cNvPr id="12" name="Rectangle 11">
            <a:extLst>
              <a:ext uri="{FF2B5EF4-FFF2-40B4-BE49-F238E27FC236}">
                <a16:creationId xmlns:a16="http://schemas.microsoft.com/office/drawing/2014/main" id="{50B1BD4A-8DE6-4266-9C27-59260F938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3467" cy="6858000"/>
          </a:xfrm>
          <a:prstGeom prst="rect">
            <a:avLst/>
          </a:prstGeom>
          <a:solidFill>
            <a:schemeClr val="accent1">
              <a:lumMod val="75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3" name="Content Placeholder 2">
            <a:extLst>
              <a:ext uri="{FF2B5EF4-FFF2-40B4-BE49-F238E27FC236}">
                <a16:creationId xmlns:a16="http://schemas.microsoft.com/office/drawing/2014/main" id="{EAC2B2F2-172E-0843-9B5E-9EDA980E539D}"/>
              </a:ext>
            </a:extLst>
          </p:cNvPr>
          <p:cNvSpPr>
            <a:spLocks noGrp="1"/>
          </p:cNvSpPr>
          <p:nvPr>
            <p:ph idx="1"/>
          </p:nvPr>
        </p:nvSpPr>
        <p:spPr>
          <a:xfrm>
            <a:off x="3889716" y="1891145"/>
            <a:ext cx="7337083" cy="3075709"/>
          </a:xfrm>
        </p:spPr>
        <p:txBody>
          <a:bodyPr anchor="ctr">
            <a:normAutofit/>
          </a:bodyPr>
          <a:lstStyle/>
          <a:p>
            <a:pPr marL="0" indent="0" algn="just">
              <a:buNone/>
            </a:pPr>
            <a:r>
              <a:rPr lang="en-SG" dirty="0">
                <a:latin typeface="Times New Roman" panose="02020603050405020304" pitchFamily="18" charset="0"/>
                <a:cs typeface="Times New Roman" panose="02020603050405020304" pitchFamily="18" charset="0"/>
              </a:rPr>
              <a:t>As a customer I want an app wherein I can:</a:t>
            </a:r>
          </a:p>
          <a:p>
            <a:pPr algn="just"/>
            <a:r>
              <a:rPr lang="en-SG" dirty="0">
                <a:latin typeface="Times New Roman" panose="02020603050405020304" pitchFamily="18" charset="0"/>
                <a:cs typeface="Times New Roman" panose="02020603050405020304" pitchFamily="18" charset="0"/>
              </a:rPr>
              <a:t>Rent a car in the comfort of my home without having to go to a place/ store physically.</a:t>
            </a:r>
          </a:p>
          <a:p>
            <a:pPr algn="just"/>
            <a:r>
              <a:rPr lang="en-SG" dirty="0">
                <a:latin typeface="Times New Roman" panose="02020603050405020304" pitchFamily="18" charset="0"/>
                <a:cs typeface="Times New Roman" panose="02020603050405020304" pitchFamily="18" charset="0"/>
              </a:rPr>
              <a:t>Save time on the paperwork and do things digitally.</a:t>
            </a:r>
          </a:p>
          <a:p>
            <a:pPr algn="just"/>
            <a:r>
              <a:rPr lang="en-SG" dirty="0">
                <a:latin typeface="Times New Roman" panose="02020603050405020304" pitchFamily="18" charset="0"/>
                <a:cs typeface="Times New Roman" panose="02020603050405020304" pitchFamily="18" charset="0"/>
              </a:rPr>
              <a:t>Cost-effectively  travel island-wide and beyond.</a:t>
            </a:r>
          </a:p>
          <a:p>
            <a:pPr marL="0" indent="0">
              <a:buNone/>
            </a:pPr>
            <a:endParaRPr lang="en-US" dirty="0"/>
          </a:p>
        </p:txBody>
      </p:sp>
    </p:spTree>
    <p:extLst>
      <p:ext uri="{BB962C8B-B14F-4D97-AF65-F5344CB8AC3E}">
        <p14:creationId xmlns:p14="http://schemas.microsoft.com/office/powerpoint/2010/main" val="34024718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2804"/>
    </mc:Choice>
    <mc:Fallback>
      <p:transition spd="slow" advTm="280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C012A5-170D-4B0F-A916-A8EE2C6CE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7F40654-5E8C-468A-9596-50927AF19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598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12BBC8-A327-B44B-896B-609DF814E854}"/>
              </a:ext>
            </a:extLst>
          </p:cNvPr>
          <p:cNvSpPr>
            <a:spLocks noGrp="1"/>
          </p:cNvSpPr>
          <p:nvPr>
            <p:ph type="title"/>
          </p:nvPr>
        </p:nvSpPr>
        <p:spPr>
          <a:xfrm>
            <a:off x="643467" y="1354945"/>
            <a:ext cx="2607732" cy="4148110"/>
          </a:xfrm>
        </p:spPr>
        <p:txBody>
          <a:bodyPr anchor="ctr">
            <a:normAutofit/>
          </a:bodyPr>
          <a:lstStyle/>
          <a:p>
            <a:r>
              <a:rPr lang="en-US" sz="2800" b="1" dirty="0">
                <a:solidFill>
                  <a:srgbClr val="2A1A00"/>
                </a:solidFill>
                <a:latin typeface="Times New Roman" panose="02020603050405020304" pitchFamily="18" charset="0"/>
                <a:cs typeface="Times New Roman" panose="02020603050405020304" pitchFamily="18" charset="0"/>
              </a:rPr>
              <a:t>Approach</a:t>
            </a:r>
          </a:p>
        </p:txBody>
      </p:sp>
      <p:sp>
        <p:nvSpPr>
          <p:cNvPr id="12" name="Rectangle 11">
            <a:extLst>
              <a:ext uri="{FF2B5EF4-FFF2-40B4-BE49-F238E27FC236}">
                <a16:creationId xmlns:a16="http://schemas.microsoft.com/office/drawing/2014/main" id="{50B1BD4A-8DE6-4266-9C27-59260F938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3467" cy="6858000"/>
          </a:xfrm>
          <a:prstGeom prst="rect">
            <a:avLst/>
          </a:prstGeom>
          <a:solidFill>
            <a:schemeClr val="accent1">
              <a:lumMod val="75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3" name="Content Placeholder 2">
            <a:extLst>
              <a:ext uri="{FF2B5EF4-FFF2-40B4-BE49-F238E27FC236}">
                <a16:creationId xmlns:a16="http://schemas.microsoft.com/office/drawing/2014/main" id="{45377DAF-511D-7744-84B0-E57BEC60068C}"/>
              </a:ext>
            </a:extLst>
          </p:cNvPr>
          <p:cNvSpPr>
            <a:spLocks noGrp="1"/>
          </p:cNvSpPr>
          <p:nvPr>
            <p:ph idx="1"/>
          </p:nvPr>
        </p:nvSpPr>
        <p:spPr>
          <a:xfrm>
            <a:off x="3745453" y="1212441"/>
            <a:ext cx="7601419" cy="4148110"/>
          </a:xfrm>
        </p:spPr>
        <p:txBody>
          <a:bodyPr anchor="ctr">
            <a:normAutofit/>
          </a:bodyPr>
          <a:lstStyle/>
          <a:p>
            <a:pPr marL="0" indent="0" algn="just">
              <a:buNone/>
            </a:pPr>
            <a:r>
              <a:rPr lang="en-US" dirty="0">
                <a:latin typeface="Times New Roman" panose="02020603050405020304" pitchFamily="18" charset="0"/>
                <a:cs typeface="Times New Roman" panose="02020603050405020304" pitchFamily="18" charset="0"/>
              </a:rPr>
              <a:t>In order to make life easier for our users we came up with  Vroom </a:t>
            </a:r>
            <a:r>
              <a:rPr lang="en-US" dirty="0" err="1">
                <a:latin typeface="Times New Roman" panose="02020603050405020304" pitchFamily="18" charset="0"/>
                <a:cs typeface="Times New Roman" panose="02020603050405020304" pitchFamily="18" charset="0"/>
              </a:rPr>
              <a:t>Vrentals</a:t>
            </a:r>
            <a:r>
              <a:rPr lang="en-US" dirty="0">
                <a:latin typeface="Times New Roman" panose="02020603050405020304" pitchFamily="18" charset="0"/>
                <a:cs typeface="Times New Roman" panose="02020603050405020304" pitchFamily="18" charset="0"/>
              </a:rPr>
              <a:t>, whose following workflow is as follows:</a:t>
            </a:r>
          </a:p>
          <a:p>
            <a:pPr algn="just"/>
            <a:r>
              <a:rPr lang="en-US" dirty="0">
                <a:latin typeface="Times New Roman" panose="02020603050405020304" pitchFamily="18" charset="0"/>
                <a:cs typeface="Times New Roman" panose="02020603050405020304" pitchFamily="18" charset="0"/>
              </a:rPr>
              <a:t>Once the user registers his account, he can create his profile and validate his credentials.</a:t>
            </a:r>
          </a:p>
          <a:p>
            <a:pPr algn="just"/>
            <a:r>
              <a:rPr lang="en-US" dirty="0">
                <a:latin typeface="Times New Roman" panose="02020603050405020304" pitchFamily="18" charset="0"/>
                <a:cs typeface="Times New Roman" panose="02020603050405020304" pitchFamily="18" charset="0"/>
              </a:rPr>
              <a:t>He can then select the car he wishes to rent and proceed with the renting process.</a:t>
            </a:r>
          </a:p>
        </p:txBody>
      </p:sp>
    </p:spTree>
    <p:extLst>
      <p:ext uri="{BB962C8B-B14F-4D97-AF65-F5344CB8AC3E}">
        <p14:creationId xmlns:p14="http://schemas.microsoft.com/office/powerpoint/2010/main" val="33408511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2553"/>
    </mc:Choice>
    <mc:Fallback>
      <p:transition spd="slow" advTm="255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C012A5-170D-4B0F-A916-A8EE2C6CE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7F40654-5E8C-468A-9596-50927AF19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598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EA5B6B-C356-8742-9212-395891D4931F}"/>
              </a:ext>
            </a:extLst>
          </p:cNvPr>
          <p:cNvSpPr>
            <a:spLocks noGrp="1"/>
          </p:cNvSpPr>
          <p:nvPr>
            <p:ph type="title"/>
          </p:nvPr>
        </p:nvSpPr>
        <p:spPr>
          <a:xfrm>
            <a:off x="965201" y="1354945"/>
            <a:ext cx="2059048" cy="4148110"/>
          </a:xfrm>
        </p:spPr>
        <p:txBody>
          <a:bodyPr anchor="ctr">
            <a:normAutofit/>
          </a:bodyPr>
          <a:lstStyle/>
          <a:p>
            <a:r>
              <a:rPr lang="en-US" sz="2800" b="1" dirty="0">
                <a:solidFill>
                  <a:srgbClr val="2A1A00"/>
                </a:solidFill>
                <a:latin typeface="Times New Roman" panose="02020603050405020304" pitchFamily="18" charset="0"/>
                <a:cs typeface="Times New Roman" panose="02020603050405020304" pitchFamily="18" charset="0"/>
              </a:rPr>
              <a:t>    end</a:t>
            </a:r>
          </a:p>
        </p:txBody>
      </p:sp>
      <p:sp>
        <p:nvSpPr>
          <p:cNvPr id="12" name="Rectangle 11">
            <a:extLst>
              <a:ext uri="{FF2B5EF4-FFF2-40B4-BE49-F238E27FC236}">
                <a16:creationId xmlns:a16="http://schemas.microsoft.com/office/drawing/2014/main" id="{50B1BD4A-8DE6-4266-9C27-59260F938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3467" cy="6858000"/>
          </a:xfrm>
          <a:prstGeom prst="rect">
            <a:avLst/>
          </a:prstGeom>
          <a:solidFill>
            <a:schemeClr val="accent1">
              <a:lumMod val="75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3" name="Content Placeholder 2">
            <a:extLst>
              <a:ext uri="{FF2B5EF4-FFF2-40B4-BE49-F238E27FC236}">
                <a16:creationId xmlns:a16="http://schemas.microsoft.com/office/drawing/2014/main" id="{CD7B03E3-179A-6943-B610-55804563162D}"/>
              </a:ext>
            </a:extLst>
          </p:cNvPr>
          <p:cNvSpPr>
            <a:spLocks noGrp="1"/>
          </p:cNvSpPr>
          <p:nvPr>
            <p:ph idx="1"/>
          </p:nvPr>
        </p:nvSpPr>
        <p:spPr>
          <a:xfrm>
            <a:off x="3828580" y="1354945"/>
            <a:ext cx="7601419" cy="4148110"/>
          </a:xfrm>
        </p:spPr>
        <p:txBody>
          <a:bodyPr anchor="ctr">
            <a:normAutofit/>
          </a:bodyPr>
          <a:lstStyle/>
          <a:p>
            <a:pPr marL="0" indent="0" algn="ctr">
              <a:buNone/>
            </a:pPr>
            <a:r>
              <a:rPr lang="en-US" sz="4000" b="1" dirty="0">
                <a:latin typeface="Times New Roman" panose="02020603050405020304" pitchFamily="18" charset="0"/>
                <a:cs typeface="Times New Roman" panose="02020603050405020304" pitchFamily="18" charset="0"/>
              </a:rPr>
              <a:t>THANKYOU</a:t>
            </a:r>
          </a:p>
          <a:p>
            <a:pPr marL="0" indent="0" algn="ctr">
              <a:buNone/>
            </a:pPr>
            <a:r>
              <a:rPr lang="en-US" dirty="0">
                <a:latin typeface="Times New Roman" panose="02020603050405020304" pitchFamily="18" charset="0"/>
                <a:cs typeface="Times New Roman" panose="02020603050405020304" pitchFamily="18" charset="0"/>
              </a:rPr>
              <a:t>For more details refer   </a:t>
            </a:r>
            <a:r>
              <a:rPr lang="en-SG" dirty="0">
                <a:hlinkClick r:id="rId2"/>
              </a:rPr>
              <a:t>https://vroomvrentals.herokuapp.com/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65748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4507"/>
    </mc:Choice>
    <mc:Fallback>
      <p:transition spd="slow" advTm="4507"/>
    </mc:Fallback>
  </mc:AlternateContent>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otalTime>8</TotalTime>
  <Words>230</Words>
  <Application>Microsoft Macintosh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Gill Sans MT</vt:lpstr>
      <vt:lpstr>Impact</vt:lpstr>
      <vt:lpstr>Times New Roman</vt:lpstr>
      <vt:lpstr>Badge</vt:lpstr>
      <vt:lpstr>Team  members</vt:lpstr>
      <vt:lpstr>PROBLEM STATEMEnT</vt:lpstr>
      <vt:lpstr>Problem solution</vt:lpstr>
      <vt:lpstr>User stories</vt:lpstr>
      <vt:lpstr>Approach</vt:lpstr>
      <vt:lpstr>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members</dc:title>
  <dc:creator>salauddinnausheen@gmail.com</dc:creator>
  <cp:lastModifiedBy>salauddinnausheen@gmail.com</cp:lastModifiedBy>
  <cp:revision>1</cp:revision>
  <dcterms:created xsi:type="dcterms:W3CDTF">2020-05-26T03:54:32Z</dcterms:created>
  <dcterms:modified xsi:type="dcterms:W3CDTF">2020-05-26T04:02:51Z</dcterms:modified>
</cp:coreProperties>
</file>