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9" r:id="rId4"/>
    <p:sldId id="274" r:id="rId5"/>
    <p:sldId id="278" r:id="rId6"/>
    <p:sldId id="277" r:id="rId7"/>
    <p:sldId id="305" r:id="rId8"/>
    <p:sldId id="264" r:id="rId9"/>
    <p:sldId id="303" r:id="rId10"/>
    <p:sldId id="304" r:id="rId11"/>
    <p:sldId id="302" r:id="rId12"/>
    <p:sldId id="288" r:id="rId13"/>
    <p:sldId id="289" r:id="rId14"/>
    <p:sldId id="301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6B9-68FD-456C-80DC-61F1AB7B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0F90-A066-496D-8EF2-12D0A5A08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CC6E-048D-4B1C-A43D-72AC9C39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0AED-9220-4402-ABA5-87E1555B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2D8D-51A8-4965-83EB-CD0BC148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3B33-0B6F-4B66-9F46-25BA28E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7EA6-BBEF-487C-A6F3-CC769A01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403F-FAAD-4C48-A1A1-2D87C76E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4C72-92A9-4E86-8B92-EA04C057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33D5-8F85-4D5B-B9D0-8203D217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B2A63-2390-4D6B-9D37-C63FEC5F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255F3-046A-48DE-BB06-C8B9B8190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D4B4-4126-4DB5-9CD4-009FD85B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F201-5AD5-405E-9E7D-1AF91189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2D96-6395-48DF-8F23-2A93E4C1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8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9030-0D3F-1E46-B80E-1ABEF05113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667512"/>
            <a:ext cx="10817352" cy="21945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400" spc="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50CFC-598C-5C42-838D-4DF2F6183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089835"/>
            <a:ext cx="10817352" cy="4572000"/>
          </a:xfrm>
        </p:spPr>
        <p:txBody>
          <a:bodyPr anchor="ctr" anchorCtr="0"/>
          <a:lstStyle>
            <a:lvl1pPr>
              <a:buAutoNum type="arabicPeriod"/>
              <a:defRPr/>
            </a:lvl1pPr>
            <a:lvl3pPr>
              <a:buAutoNum type="arabicPeriod"/>
              <a:defRPr/>
            </a:lvl3pPr>
            <a:lvl4pPr>
              <a:buAutoNum type="arabicPeriod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E962C-0BD3-2C49-BA40-132C79AA64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Black 1 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300294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307012"/>
            <a:ext cx="10820170" cy="555601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one line max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8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Red 1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300294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307012"/>
            <a:ext cx="10820170" cy="555601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one line max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Blue 1 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300294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307012"/>
            <a:ext cx="10820170" cy="555601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one line max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Green 1 l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300294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307012"/>
            <a:ext cx="10820170" cy="555601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one line max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4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Imag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D5721A84-F5F4-AE40-8900-8475A01D90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8" y="0"/>
            <a:ext cx="12188952" cy="6858000"/>
          </a:xfrm>
          <a:solidFill>
            <a:schemeClr val="accent6">
              <a:lumMod val="60000"/>
              <a:lumOff val="40000"/>
            </a:schemeClr>
          </a:solidFill>
        </p:spPr>
        <p:txBody>
          <a:bodyPr tIns="0" bIns="1097280" anchor="ctr" anchorCtr="0"/>
          <a:lstStyle>
            <a:lvl1pPr marL="0" indent="0" algn="ctr">
              <a:lnSpc>
                <a:spcPct val="110000"/>
              </a:lnSpc>
              <a:buFontTx/>
              <a:buNone/>
              <a:defRPr sz="1000" b="0" i="0" baseline="0">
                <a:solidFill>
                  <a:schemeClr val="tx1"/>
                </a:solidFill>
                <a:latin typeface="Futura Next Medium" panose="020B0602020204020303" pitchFamily="34" charset="77"/>
                <a:cs typeface="Futura Next Medium" panose="020B0602020204020303" pitchFamily="34" charset="77"/>
              </a:defRPr>
            </a:lvl1pPr>
          </a:lstStyle>
          <a:p>
            <a:r>
              <a:rPr lang="en-US" dirty="0"/>
              <a:t>Drag and drop image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300294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307012"/>
            <a:ext cx="10820170" cy="555601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one line max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2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Black 2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276926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073332"/>
            <a:ext cx="10820170" cy="114807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two lines </a:t>
            </a:r>
            <a:br>
              <a:rPr lang="en-US" dirty="0"/>
            </a:br>
            <a:r>
              <a:rPr lang="en-US" dirty="0"/>
              <a:t>max and no 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7674C-AEF8-E44F-8003-4C5946AFF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9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Red 2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276926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073332"/>
            <a:ext cx="10820170" cy="1148071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two lines </a:t>
            </a:r>
            <a:br>
              <a:rPr lang="en-US" dirty="0"/>
            </a:br>
            <a:r>
              <a:rPr lang="en-US" dirty="0"/>
              <a:t>max and no 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02553-F605-DB49-A8C8-6661049D1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7595-3DC3-4F7F-BCB3-BBABD9F6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C53F-5215-4991-AF95-F9C2879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A99D-5C9E-45FD-985D-0B101A12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1B30-8C03-472C-9DE4-21EF3D2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65FC-DB7F-40E6-92CE-D96992D7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71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Blue 2 li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276926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073332"/>
            <a:ext cx="10820170" cy="1148071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two lines </a:t>
            </a:r>
            <a:br>
              <a:rPr lang="en-US" dirty="0"/>
            </a:br>
            <a:r>
              <a:rPr lang="en-US" dirty="0"/>
              <a:t>max and no 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914B5-AA0B-D042-8138-CE0A0CACC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34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— Green 2 lin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276926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073332"/>
            <a:ext cx="10820170" cy="1148071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two lines </a:t>
            </a:r>
            <a:br>
              <a:rPr lang="en-US" dirty="0"/>
            </a:br>
            <a:r>
              <a:rPr lang="en-US" dirty="0"/>
              <a:t>max and no 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77B60-5256-094F-974D-8F64C0514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Imag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1C68222-E8F1-1446-9FA0-428E005D79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8" y="0"/>
            <a:ext cx="12188952" cy="6858000"/>
          </a:xfrm>
          <a:solidFill>
            <a:schemeClr val="accent6">
              <a:lumMod val="60000"/>
              <a:lumOff val="40000"/>
            </a:schemeClr>
          </a:solidFill>
        </p:spPr>
        <p:txBody>
          <a:bodyPr tIns="0" bIns="1097280" anchor="ctr" anchorCtr="0"/>
          <a:lstStyle>
            <a:lvl1pPr marL="0" indent="0" algn="ctr">
              <a:lnSpc>
                <a:spcPct val="110000"/>
              </a:lnSpc>
              <a:buFontTx/>
              <a:buNone/>
              <a:defRPr sz="1000" b="0" i="0" baseline="0">
                <a:solidFill>
                  <a:schemeClr val="tx1"/>
                </a:solidFill>
                <a:latin typeface="Futura Next Medium" panose="020B0602020204020303" pitchFamily="34" charset="77"/>
                <a:cs typeface="Futura Next Medium" panose="020B0602020204020303" pitchFamily="34" charset="77"/>
              </a:defRPr>
            </a:lvl1pPr>
          </a:lstStyle>
          <a:p>
            <a:r>
              <a:rPr lang="en-US" dirty="0"/>
              <a:t>Drag and drop image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978" y="2769266"/>
            <a:ext cx="10820170" cy="200055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defRPr sz="1300" b="0" i="0" spc="140" baseline="0">
                <a:solidFill>
                  <a:schemeClr val="bg1"/>
                </a:solidFill>
                <a:latin typeface="Futura Next DemiBold" panose="020B0602020204020303" pitchFamily="34" charset="77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978" y="3073332"/>
            <a:ext cx="10820170" cy="1148071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3500" b="0" i="0" baseline="0">
                <a:solidFill>
                  <a:schemeClr val="bg1"/>
                </a:solidFill>
                <a:latin typeface="Futura Next Book" panose="020B0502020204020303" pitchFamily="34" charset="77"/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Agenda item title two lines </a:t>
            </a:r>
            <a:br>
              <a:rPr lang="en-US" dirty="0"/>
            </a:br>
            <a:r>
              <a:rPr lang="en-US" dirty="0"/>
              <a:t>max and no 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B03AD94-98B6-7F47-AAA2-93B5CD346B52}"/>
              </a:ext>
            </a:extLst>
          </p:cNvPr>
          <p:cNvSpPr/>
          <p:nvPr userDrawn="1"/>
        </p:nvSpPr>
        <p:spPr>
          <a:xfrm>
            <a:off x="10456536" y="2"/>
            <a:ext cx="1049612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D96D-F838-504D-B853-E03B82C7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0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oice 2 —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DC8A857-18ED-BC47-AE41-ADF424FEBA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0012" y="1511584"/>
            <a:ext cx="8951976" cy="383483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000" b="0" i="0" kern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 make thriving in next accessible.</a:t>
            </a:r>
            <a:br>
              <a:rPr lang="en-US" dirty="0"/>
            </a:br>
            <a:r>
              <a:rPr lang="en-US" dirty="0"/>
              <a:t>We are clear.</a:t>
            </a:r>
            <a:br>
              <a:rPr lang="en-US" dirty="0"/>
            </a:br>
            <a:r>
              <a:rPr lang="en-US" dirty="0"/>
              <a:t>Simple to understand.</a:t>
            </a:r>
            <a:br>
              <a:rPr lang="en-US" dirty="0"/>
            </a:br>
            <a:r>
              <a:rPr lang="en-US" dirty="0"/>
              <a:t>Authentic to who we are.</a:t>
            </a:r>
            <a:br>
              <a:rPr lang="en-US" dirty="0"/>
            </a:br>
            <a:r>
              <a:rPr lang="en-US" dirty="0"/>
              <a:t>Not overly clever.</a:t>
            </a:r>
            <a:br>
              <a:rPr lang="en-US" dirty="0"/>
            </a:br>
            <a:r>
              <a:rPr lang="en-US" dirty="0"/>
              <a:t>Empathetic about issues.</a:t>
            </a:r>
            <a:br>
              <a:rPr lang="en-US" dirty="0"/>
            </a:br>
            <a:r>
              <a:rPr lang="en-US" dirty="0"/>
              <a:t>We never condescend or brag.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EB6D18-4E8B-FB4C-A05C-31E71D00C5D3}"/>
              </a:ext>
            </a:extLst>
          </p:cNvPr>
          <p:cNvSpPr/>
          <p:nvPr userDrawn="1"/>
        </p:nvSpPr>
        <p:spPr>
          <a:xfrm>
            <a:off x="1464564" y="0"/>
            <a:ext cx="9262872" cy="6858000"/>
          </a:xfrm>
          <a:custGeom>
            <a:avLst/>
            <a:gdLst>
              <a:gd name="connsiteX0" fmla="*/ 7514295 w 9262872"/>
              <a:gd name="connsiteY0" fmla="*/ 0 h 6858000"/>
              <a:gd name="connsiteX1" fmla="*/ 7744669 w 9262872"/>
              <a:gd name="connsiteY1" fmla="*/ 0 h 6858000"/>
              <a:gd name="connsiteX2" fmla="*/ 7745509 w 9262872"/>
              <a:gd name="connsiteY2" fmla="*/ 728 h 6858000"/>
              <a:gd name="connsiteX3" fmla="*/ 9262872 w 9262872"/>
              <a:gd name="connsiteY3" fmla="*/ 3429000 h 6858000"/>
              <a:gd name="connsiteX4" fmla="*/ 7745509 w 9262872"/>
              <a:gd name="connsiteY4" fmla="*/ 6857273 h 6858000"/>
              <a:gd name="connsiteX5" fmla="*/ 7744669 w 9262872"/>
              <a:gd name="connsiteY5" fmla="*/ 6858000 h 6858000"/>
              <a:gd name="connsiteX6" fmla="*/ 7514295 w 9262872"/>
              <a:gd name="connsiteY6" fmla="*/ 6858000 h 6858000"/>
              <a:gd name="connsiteX7" fmla="*/ 7644063 w 9262872"/>
              <a:gd name="connsiteY7" fmla="*/ 6745592 h 6858000"/>
              <a:gd name="connsiteX8" fmla="*/ 9111996 w 9262872"/>
              <a:gd name="connsiteY8" fmla="*/ 3429000 h 6858000"/>
              <a:gd name="connsiteX9" fmla="*/ 7644063 w 9262872"/>
              <a:gd name="connsiteY9" fmla="*/ 112408 h 6858000"/>
              <a:gd name="connsiteX10" fmla="*/ 1518203 w 9262872"/>
              <a:gd name="connsiteY10" fmla="*/ 0 h 6858000"/>
              <a:gd name="connsiteX11" fmla="*/ 1748577 w 9262872"/>
              <a:gd name="connsiteY11" fmla="*/ 0 h 6858000"/>
              <a:gd name="connsiteX12" fmla="*/ 1618809 w 9262872"/>
              <a:gd name="connsiteY12" fmla="*/ 112408 h 6858000"/>
              <a:gd name="connsiteX13" fmla="*/ 150876 w 9262872"/>
              <a:gd name="connsiteY13" fmla="*/ 3429000 h 6858000"/>
              <a:gd name="connsiteX14" fmla="*/ 1618809 w 9262872"/>
              <a:gd name="connsiteY14" fmla="*/ 6745592 h 6858000"/>
              <a:gd name="connsiteX15" fmla="*/ 1748577 w 9262872"/>
              <a:gd name="connsiteY15" fmla="*/ 6858000 h 6858000"/>
              <a:gd name="connsiteX16" fmla="*/ 1518203 w 9262872"/>
              <a:gd name="connsiteY16" fmla="*/ 6858000 h 6858000"/>
              <a:gd name="connsiteX17" fmla="*/ 1517364 w 9262872"/>
              <a:gd name="connsiteY17" fmla="*/ 6857273 h 6858000"/>
              <a:gd name="connsiteX18" fmla="*/ 0 w 9262872"/>
              <a:gd name="connsiteY18" fmla="*/ 3429000 h 6858000"/>
              <a:gd name="connsiteX19" fmla="*/ 1517364 w 9262872"/>
              <a:gd name="connsiteY19" fmla="*/ 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62872" h="6858000">
                <a:moveTo>
                  <a:pt x="7514295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514295" y="6858000"/>
                </a:lnTo>
                <a:lnTo>
                  <a:pt x="7644063" y="6745592"/>
                </a:lnTo>
                <a:cubicBezTo>
                  <a:pt x="8545845" y="5925973"/>
                  <a:pt x="9111996" y="4743602"/>
                  <a:pt x="9111996" y="3429000"/>
                </a:cubicBezTo>
                <a:cubicBezTo>
                  <a:pt x="9111996" y="2114398"/>
                  <a:pt x="8545845" y="932028"/>
                  <a:pt x="7644063" y="112408"/>
                </a:cubicBezTo>
                <a:close/>
                <a:moveTo>
                  <a:pt x="1518203" y="0"/>
                </a:moveTo>
                <a:lnTo>
                  <a:pt x="1748577" y="0"/>
                </a:lnTo>
                <a:lnTo>
                  <a:pt x="1618809" y="112408"/>
                </a:lnTo>
                <a:cubicBezTo>
                  <a:pt x="717027" y="932028"/>
                  <a:pt x="150876" y="2114398"/>
                  <a:pt x="150876" y="3429000"/>
                </a:cubicBezTo>
                <a:cubicBezTo>
                  <a:pt x="150876" y="4743602"/>
                  <a:pt x="717027" y="5925973"/>
                  <a:pt x="1618809" y="6745592"/>
                </a:cubicBezTo>
                <a:lnTo>
                  <a:pt x="1748577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006FC944-EA54-414A-AD06-FD39557D2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8832" y="6309360"/>
            <a:ext cx="27432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7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ze —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346610" y="2759428"/>
            <a:ext cx="9495733" cy="133914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400" b="0" i="0" kern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Seize the space.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389E81-2C51-C14F-8B21-C5B308E14B55}"/>
              </a:ext>
            </a:extLst>
          </p:cNvPr>
          <p:cNvSpPr>
            <a:spLocks noChangeAspect="1"/>
          </p:cNvSpPr>
          <p:nvPr userDrawn="1"/>
        </p:nvSpPr>
        <p:spPr>
          <a:xfrm>
            <a:off x="3694176" y="1028700"/>
            <a:ext cx="4800600" cy="4800600"/>
          </a:xfrm>
          <a:custGeom>
            <a:avLst/>
            <a:gdLst>
              <a:gd name="connsiteX0" fmla="*/ 2400300 w 4800600"/>
              <a:gd name="connsiteY0" fmla="*/ 264771 h 4800600"/>
              <a:gd name="connsiteX1" fmla="*/ 264770 w 4800600"/>
              <a:gd name="connsiteY1" fmla="*/ 2400301 h 4800600"/>
              <a:gd name="connsiteX2" fmla="*/ 2400300 w 4800600"/>
              <a:gd name="connsiteY2" fmla="*/ 4535831 h 4800600"/>
              <a:gd name="connsiteX3" fmla="*/ 4535830 w 4800600"/>
              <a:gd name="connsiteY3" fmla="*/ 2400301 h 4800600"/>
              <a:gd name="connsiteX4" fmla="*/ 2400300 w 4800600"/>
              <a:gd name="connsiteY4" fmla="*/ 264771 h 4800600"/>
              <a:gd name="connsiteX5" fmla="*/ 2400300 w 4800600"/>
              <a:gd name="connsiteY5" fmla="*/ 0 h 4800600"/>
              <a:gd name="connsiteX6" fmla="*/ 4800600 w 4800600"/>
              <a:gd name="connsiteY6" fmla="*/ 2400300 h 4800600"/>
              <a:gd name="connsiteX7" fmla="*/ 2400300 w 4800600"/>
              <a:gd name="connsiteY7" fmla="*/ 4800600 h 4800600"/>
              <a:gd name="connsiteX8" fmla="*/ 0 w 4800600"/>
              <a:gd name="connsiteY8" fmla="*/ 2400300 h 4800600"/>
              <a:gd name="connsiteX9" fmla="*/ 2400300 w 4800600"/>
              <a:gd name="connsiteY9" fmla="*/ 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0" h="480060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147E1AE-A693-9A40-8B92-695D669D0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8832" y="6309360"/>
            <a:ext cx="27432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247-FA47-4E3E-A7FD-C63D12A5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192A-A0F3-4A03-9F69-A6ECF14D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4685-8B6F-4B69-B59E-A64C5E8F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B7E5-4289-4FAF-BB7C-5768E13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E0E-17F5-48D6-82CD-1E51D6F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C10-71FB-44EE-AF06-8EBE67CE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0216-DD9F-4D8B-8825-CAD1B463A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D06C0-CA09-47FB-A035-4E930C79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6ECC-144A-4FEB-8DFF-A3F99F6B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C4AB-CE8C-4B7A-9079-78F09D1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8185-87EA-4F67-8A0E-6DEBEA12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9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1AE0-85DE-41E1-89C2-FE28CA5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E5CC-79AF-4C96-9F2D-170D4563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54607-906A-4F1B-8BF5-31E95C66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ABD7A-639B-4885-A342-8FD7E1E5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3AD06-4D9E-49DB-AC9E-C4EA2890B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CC85-08D1-4F18-BBEF-8FBBC50C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00730-BC50-416C-AAB5-F896BBA5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25D5E-6FE8-4FEE-8F69-CB6592C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2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AD75-5D16-4B46-885D-9973324D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2ADE1-F4EA-4E27-988E-88AD04B9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86A7-DD88-44F3-B9A6-17C5A9BB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00E2B-9AFB-492B-A46B-27527326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B76DF-6169-4EE1-B5F6-C2DA3BA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E1379-390D-48AF-ADBB-C5A17659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79E7-751F-4950-A75A-6B48011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3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D848-8B0C-4F45-8551-66F38790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C264-8896-43BF-A93E-CAD6CA1A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B6DB-3D83-4632-B0A6-16FE5915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EAD5-4338-4273-B6A5-DFA1764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BA0D-30E3-491E-BEAA-F06F505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E5D8A-9998-444B-AED1-659964B4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9F21-5C7B-4953-AE21-60820985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F828E-AC99-4CD9-86FD-76D482F0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856C-511E-4F54-9D2A-AA6EF511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27C3-8B2B-4B37-B9FB-4F560F02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7597-47AD-491B-A8F2-EE4556E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E3ED-FAA9-4A66-8D94-C6BA2A55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58605-90A6-42F5-A244-51E5FE7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FD800-5DFE-48FF-8C8C-18FE8E0A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4BC2-588C-4BEB-BE5A-7C1339C3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3365-558B-4A45-A561-0F3A01FB4FDE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8301-2CF1-4F15-806E-17455FAE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0840-20E3-4D0F-80CD-088C9D48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72C9-581D-4C65-B177-EAAF0B5F5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7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58C55-5C98-474D-AAB2-750B5D2B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61B0-083D-A64D-BE06-6BD48C8B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1633F-89C2-D443-A783-E6D80E40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600" b="0" i="0">
                <a:solidFill>
                  <a:schemeClr val="bg1"/>
                </a:solidFill>
                <a:latin typeface="Futura Next Medium" panose="020B0602020204020303" pitchFamily="34" charset="77"/>
              </a:defRPr>
            </a:lvl1pPr>
          </a:lstStyle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300" b="0" i="0" kern="1200">
          <a:solidFill>
            <a:schemeClr val="tx1"/>
          </a:solidFill>
          <a:latin typeface="Futura Next Medium" panose="020B0602020204020303" pitchFamily="34" charset="7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600"/>
        </a:lnSpc>
        <a:spcBef>
          <a:spcPts val="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2900" algn="l" defTabSz="914400" rtl="0" eaLnBrk="1" latinLnBrk="0" hangingPunct="1">
        <a:lnSpc>
          <a:spcPts val="3600"/>
        </a:lnSpc>
        <a:spcBef>
          <a:spcPts val="0"/>
        </a:spcBef>
        <a:buFont typeface="+mj-lt"/>
        <a:buAutoNum type="arabicPeriod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5" indent="-341313" algn="l" defTabSz="914400" rtl="0" eaLnBrk="1" latinLnBrk="0" hangingPunct="1">
        <a:lnSpc>
          <a:spcPts val="3600"/>
        </a:lnSpc>
        <a:spcBef>
          <a:spcPts val="0"/>
        </a:spcBef>
        <a:buFont typeface="+mj-lt"/>
        <a:buAutoNum type="arabicPeriod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3188" indent="-341313" algn="l" defTabSz="914400" rtl="0" eaLnBrk="1" latinLnBrk="0" hangingPunct="1">
        <a:lnSpc>
          <a:spcPts val="3600"/>
        </a:lnSpc>
        <a:spcBef>
          <a:spcPts val="0"/>
        </a:spcBef>
        <a:buFont typeface="+mj-lt"/>
        <a:buAutoNum type="arabicPeriod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1313" algn="l" defTabSz="914400" rtl="0" eaLnBrk="1" latinLnBrk="0" hangingPunct="1">
        <a:lnSpc>
          <a:spcPts val="3600"/>
        </a:lnSpc>
        <a:spcBef>
          <a:spcPts val="0"/>
        </a:spcBef>
        <a:buFont typeface="+mj-lt"/>
        <a:buAutoNum type="arabicPeriod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76F3-F5EC-4DA2-BD8C-BB49F1AB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3921125"/>
            <a:ext cx="10480040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utura Next Book" panose="020B0502020204020303"/>
              </a:rPr>
              <a:t>Graphic Era Hill University</a:t>
            </a:r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utura Next Book" panose="020B0502020204020303"/>
              </a:rPr>
            </a:br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utura Next Book" panose="020B0502020204020303"/>
              </a:rPr>
              <a:t>MCA (2019 - 2022)</a:t>
            </a:r>
          </a:p>
        </p:txBody>
      </p:sp>
    </p:spTree>
    <p:extLst>
      <p:ext uri="{BB962C8B-B14F-4D97-AF65-F5344CB8AC3E}">
        <p14:creationId xmlns:p14="http://schemas.microsoft.com/office/powerpoint/2010/main" val="214705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DF8B-9416-4DBF-97D3-5C1DA9381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CCF55-B84E-4201-ADF1-9C3928884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78" y="3307012"/>
            <a:ext cx="10820170" cy="1136401"/>
          </a:xfrm>
        </p:spPr>
        <p:txBody>
          <a:bodyPr/>
          <a:lstStyle/>
          <a:p>
            <a:r>
              <a:rPr lang="en-US" dirty="0"/>
              <a:t>Technology used in this Project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82C38-7E27-43EF-BE45-4B641E611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CF253-A086-BE46-B355-F3265BBA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104" y="1511584"/>
            <a:ext cx="8982884" cy="3834832"/>
          </a:xfrm>
        </p:spPr>
        <p:txBody>
          <a:bodyPr/>
          <a:lstStyle/>
          <a:p>
            <a:r>
              <a:rPr lang="en-US" dirty="0"/>
              <a:t>Python 3</a:t>
            </a:r>
            <a:br>
              <a:rPr lang="en-US" dirty="0"/>
            </a:br>
            <a:r>
              <a:rPr lang="en-US" dirty="0"/>
              <a:t>SQLite</a:t>
            </a:r>
            <a:br>
              <a:rPr lang="en-US" dirty="0"/>
            </a:br>
            <a:r>
              <a:rPr lang="en-US" dirty="0"/>
              <a:t>Jupyter Notebook(Anaconda 3)</a:t>
            </a:r>
            <a:br>
              <a:rPr lang="en-US" dirty="0"/>
            </a:br>
            <a:r>
              <a:rPr lang="en-US" dirty="0"/>
              <a:t>Machine Learning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BC51-DF1B-4B4B-AD22-8E917DDE8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8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8F5EA-6C6E-984F-982D-9ADD59986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51258-809D-EA42-B4D6-BE7A54CF5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992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CF253-A086-BE46-B355-F3265BBAB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BC51-DF1B-4B4B-AD22-8E917DDE8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51B-8F1C-4D15-B7C8-4F85D4E10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AFE52-1490-4178-BD6B-7F46B5668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ED464F62-271A-4E6E-A3F6-5F6ECB450A72}"/>
              </a:ext>
            </a:extLst>
          </p:cNvPr>
          <p:cNvSpPr txBox="1">
            <a:spLocks/>
          </p:cNvSpPr>
          <p:nvPr/>
        </p:nvSpPr>
        <p:spPr>
          <a:xfrm>
            <a:off x="1561652" y="3492649"/>
            <a:ext cx="9393936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Futura Next Book" panose="020B0502020204020303"/>
              </a:rPr>
              <a:t>Final Semester Project</a:t>
            </a:r>
          </a:p>
          <a:p>
            <a:pPr algn="ctr"/>
            <a:r>
              <a:rPr lang="en-US" sz="5400" dirty="0">
                <a:latin typeface="Futura Next Book" panose="020B0502020204020303"/>
              </a:rPr>
              <a:t> </a:t>
            </a:r>
            <a:br>
              <a:rPr lang="en-US" sz="5400" dirty="0">
                <a:latin typeface="Futura Next Book" panose="020B0502020204020303"/>
              </a:rPr>
            </a:br>
            <a:r>
              <a:rPr lang="en-IN" sz="5400" u="sng" dirty="0">
                <a:latin typeface="Futura Next Book" panose="020B0502020204020303"/>
              </a:rPr>
              <a:t>Disease Prediction Using Machine learning</a:t>
            </a:r>
            <a:br>
              <a:rPr lang="en-US" sz="5400" dirty="0">
                <a:latin typeface="Futura Next Book" panose="020B0502020204020303"/>
              </a:rPr>
            </a:br>
            <a:endParaRPr lang="en-US" sz="5400" dirty="0">
              <a:latin typeface="Futura Next Book" panose="020B05020202040203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37E32-70A2-43E4-8DF2-6D382CE6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48" y="1424421"/>
            <a:ext cx="8949704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7CA40F-9FE9-7744-B204-8FCBACE4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6278" y="537545"/>
            <a:ext cx="6014202" cy="1291003"/>
          </a:xfrm>
        </p:spPr>
        <p:txBody>
          <a:bodyPr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utura Next Book" panose="020B0502020204020303"/>
              </a:rPr>
              <a:t> </a:t>
            </a:r>
            <a:r>
              <a:rPr lang="en-IN" sz="4400" b="1" u="sng" dirty="0">
                <a:latin typeface="Futura Next Book" panose="020B0502020204020303"/>
              </a:rPr>
              <a:t>Disease Prediction Using Machine learning</a:t>
            </a:r>
            <a:endParaRPr lang="en-US" sz="4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utura Next Book" panose="020B0502020204020303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058BD38-A50C-3849-AE70-7E887EE03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4520" y="3714745"/>
            <a:ext cx="6622960" cy="2629416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Futura Next Book" panose="020B0502020204020303"/>
              </a:rPr>
              <a:t>Guidance: Ms Poonam Verma     </a:t>
            </a:r>
            <a:r>
              <a:rPr lang="en-IN" dirty="0">
                <a:latin typeface="Futura Next Book" panose="020B0502020204020303"/>
              </a:rPr>
              <a:t>(Assistance professor)</a:t>
            </a:r>
            <a:endParaRPr lang="en-US" dirty="0">
              <a:latin typeface="Futura Next Book" panose="020B0502020204020303"/>
            </a:endParaRPr>
          </a:p>
          <a:p>
            <a:pPr marL="0" indent="0" algn="ctr">
              <a:buNone/>
            </a:pPr>
            <a:r>
              <a:rPr lang="en-US" b="1" dirty="0">
                <a:latin typeface="Futura Next Book" panose="020B0502020204020303"/>
              </a:rPr>
              <a:t>Contributors:</a:t>
            </a:r>
          </a:p>
          <a:p>
            <a:pPr algn="ctr"/>
            <a:r>
              <a:rPr lang="en-US" b="1" dirty="0">
                <a:latin typeface="Futura Next Book" panose="020B0502020204020303"/>
              </a:rPr>
              <a:t>Rahul Rawat </a:t>
            </a:r>
            <a:r>
              <a:rPr lang="en-US" dirty="0">
                <a:latin typeface="Futura Next Book" panose="020B0502020204020303"/>
              </a:rPr>
              <a:t>(1901017)</a:t>
            </a:r>
          </a:p>
          <a:p>
            <a:pPr algn="ctr"/>
            <a:r>
              <a:rPr lang="en-US" b="1" dirty="0">
                <a:latin typeface="Futura Next Book" panose="020B0502020204020303"/>
              </a:rPr>
              <a:t>Rohit Nautiyal </a:t>
            </a:r>
            <a:r>
              <a:rPr lang="en-US" dirty="0">
                <a:latin typeface="Futura Next Book" panose="020B0502020204020303"/>
              </a:rPr>
              <a:t>(1901019)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EC23416-A2D4-B84A-B5E8-B40FC73818DE}"/>
              </a:ext>
            </a:extLst>
          </p:cNvPr>
          <p:cNvSpPr/>
          <p:nvPr/>
        </p:nvSpPr>
        <p:spPr>
          <a:xfrm>
            <a:off x="1466088" y="0"/>
            <a:ext cx="9262872" cy="6858000"/>
          </a:xfrm>
          <a:custGeom>
            <a:avLst/>
            <a:gdLst>
              <a:gd name="connsiteX0" fmla="*/ 7426894 w 9262872"/>
              <a:gd name="connsiteY0" fmla="*/ 0 h 6858000"/>
              <a:gd name="connsiteX1" fmla="*/ 7744669 w 9262872"/>
              <a:gd name="connsiteY1" fmla="*/ 0 h 6858000"/>
              <a:gd name="connsiteX2" fmla="*/ 7745509 w 9262872"/>
              <a:gd name="connsiteY2" fmla="*/ 728 h 6858000"/>
              <a:gd name="connsiteX3" fmla="*/ 9262872 w 9262872"/>
              <a:gd name="connsiteY3" fmla="*/ 3429000 h 6858000"/>
              <a:gd name="connsiteX4" fmla="*/ 7745509 w 9262872"/>
              <a:gd name="connsiteY4" fmla="*/ 6857273 h 6858000"/>
              <a:gd name="connsiteX5" fmla="*/ 7744669 w 9262872"/>
              <a:gd name="connsiteY5" fmla="*/ 6858000 h 6858000"/>
              <a:gd name="connsiteX6" fmla="*/ 7426894 w 9262872"/>
              <a:gd name="connsiteY6" fmla="*/ 6858000 h 6858000"/>
              <a:gd name="connsiteX7" fmla="*/ 7446589 w 9262872"/>
              <a:gd name="connsiteY7" fmla="*/ 6842530 h 6858000"/>
              <a:gd name="connsiteX8" fmla="*/ 9057132 w 9262872"/>
              <a:gd name="connsiteY8" fmla="*/ 3429000 h 6858000"/>
              <a:gd name="connsiteX9" fmla="*/ 7446589 w 9262872"/>
              <a:gd name="connsiteY9" fmla="*/ 15471 h 6858000"/>
              <a:gd name="connsiteX10" fmla="*/ 1518203 w 9262872"/>
              <a:gd name="connsiteY10" fmla="*/ 0 h 6858000"/>
              <a:gd name="connsiteX11" fmla="*/ 1835978 w 9262872"/>
              <a:gd name="connsiteY11" fmla="*/ 0 h 6858000"/>
              <a:gd name="connsiteX12" fmla="*/ 1816283 w 9262872"/>
              <a:gd name="connsiteY12" fmla="*/ 15471 h 6858000"/>
              <a:gd name="connsiteX13" fmla="*/ 205740 w 9262872"/>
              <a:gd name="connsiteY13" fmla="*/ 3429000 h 6858000"/>
              <a:gd name="connsiteX14" fmla="*/ 1816283 w 9262872"/>
              <a:gd name="connsiteY14" fmla="*/ 6842530 h 6858000"/>
              <a:gd name="connsiteX15" fmla="*/ 1835978 w 9262872"/>
              <a:gd name="connsiteY15" fmla="*/ 6858000 h 6858000"/>
              <a:gd name="connsiteX16" fmla="*/ 1518203 w 9262872"/>
              <a:gd name="connsiteY16" fmla="*/ 6858000 h 6858000"/>
              <a:gd name="connsiteX17" fmla="*/ 1517364 w 9262872"/>
              <a:gd name="connsiteY17" fmla="*/ 6857273 h 6858000"/>
              <a:gd name="connsiteX18" fmla="*/ 0 w 9262872"/>
              <a:gd name="connsiteY18" fmla="*/ 3429000 h 6858000"/>
              <a:gd name="connsiteX19" fmla="*/ 1517364 w 9262872"/>
              <a:gd name="connsiteY19" fmla="*/ 7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62872" h="6858000">
                <a:moveTo>
                  <a:pt x="7426894" y="0"/>
                </a:moveTo>
                <a:lnTo>
                  <a:pt x="7744669" y="0"/>
                </a:lnTo>
                <a:lnTo>
                  <a:pt x="7745509" y="728"/>
                </a:lnTo>
                <a:cubicBezTo>
                  <a:pt x="8677657" y="847946"/>
                  <a:pt x="9262872" y="2070131"/>
                  <a:pt x="9262872" y="3429000"/>
                </a:cubicBezTo>
                <a:cubicBezTo>
                  <a:pt x="9262872" y="4787869"/>
                  <a:pt x="8677657" y="6010054"/>
                  <a:pt x="7745509" y="6857273"/>
                </a:cubicBezTo>
                <a:lnTo>
                  <a:pt x="7744669" y="6858000"/>
                </a:lnTo>
                <a:lnTo>
                  <a:pt x="7426894" y="6858000"/>
                </a:lnTo>
                <a:lnTo>
                  <a:pt x="7446589" y="6842530"/>
                </a:lnTo>
                <a:cubicBezTo>
                  <a:pt x="8430188" y="6031161"/>
                  <a:pt x="9057132" y="4803262"/>
                  <a:pt x="9057132" y="3429000"/>
                </a:cubicBezTo>
                <a:cubicBezTo>
                  <a:pt x="9057132" y="2054738"/>
                  <a:pt x="8430188" y="826840"/>
                  <a:pt x="7446589" y="15471"/>
                </a:cubicBezTo>
                <a:close/>
                <a:moveTo>
                  <a:pt x="1518203" y="0"/>
                </a:moveTo>
                <a:lnTo>
                  <a:pt x="1835978" y="0"/>
                </a:lnTo>
                <a:lnTo>
                  <a:pt x="1816283" y="15471"/>
                </a:lnTo>
                <a:cubicBezTo>
                  <a:pt x="832684" y="826840"/>
                  <a:pt x="205740" y="2054738"/>
                  <a:pt x="205740" y="3429000"/>
                </a:cubicBezTo>
                <a:cubicBezTo>
                  <a:pt x="205740" y="4803262"/>
                  <a:pt x="832684" y="6031161"/>
                  <a:pt x="1816283" y="6842530"/>
                </a:cubicBezTo>
                <a:lnTo>
                  <a:pt x="1835978" y="6858000"/>
                </a:lnTo>
                <a:lnTo>
                  <a:pt x="1518203" y="6858000"/>
                </a:lnTo>
                <a:lnTo>
                  <a:pt x="1517364" y="6857273"/>
                </a:lnTo>
                <a:cubicBezTo>
                  <a:pt x="585215" y="6010054"/>
                  <a:pt x="0" y="4787869"/>
                  <a:pt x="0" y="3429000"/>
                </a:cubicBezTo>
                <a:cubicBezTo>
                  <a:pt x="0" y="2070131"/>
                  <a:pt x="585215" y="847946"/>
                  <a:pt x="1517364" y="7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utura Next Book" panose="020B05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52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3A453E-C416-CC46-BD2E-E8FF688B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22" y="1178798"/>
            <a:ext cx="10820170" cy="783213"/>
          </a:xfrm>
        </p:spPr>
        <p:txBody>
          <a:bodyPr/>
          <a:lstStyle/>
          <a:p>
            <a:r>
              <a:rPr lang="en-US" sz="4000" b="1" dirty="0"/>
              <a:t>Agenda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4A7101-FB7A-D449-9DDB-954242EF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22" y="2803793"/>
            <a:ext cx="10820170" cy="42825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 Model response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Technology used in this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Project Demo Section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E36C20-670C-2C47-85CC-97398EE70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8832" y="6309360"/>
            <a:ext cx="274320" cy="9233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B792A5-9BAE-6942-BFE1-9FCDB51EA51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Next Medium" panose="020B0602020204020303" pitchFamily="34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Next Medium" panose="020B06020202040203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6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3A453E-C416-CC46-BD2E-E8FF688BA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4A7101-FB7A-D449-9DDB-954242EF5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E36C20-670C-2C47-85CC-97398EE70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B792A5-9BAE-6942-BFE1-9FCDB51EA51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Next Medium" panose="020B0602020204020303" pitchFamily="34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Next Medium" panose="020B06020202040203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5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B867C7-138B-44A5-8251-02DA1EDF8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-352986"/>
            <a:ext cx="12475143" cy="4638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72B2-ABE8-40EB-AF36-0365BA1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F50D8D1F-3E4B-4072-8B66-EB55DE170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3305175"/>
            <a:ext cx="6467844" cy="3621992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24A360-78D3-42A7-BE61-3FA8A3FE0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05175"/>
            <a:ext cx="6655368" cy="36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3A453E-C416-CC46-BD2E-E8FF688BA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4A7101-FB7A-D449-9DDB-954242EF5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E36C20-670C-2C47-85CC-97398EE70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8832" y="6309360"/>
            <a:ext cx="274320" cy="92333"/>
          </a:xfrm>
        </p:spPr>
        <p:txBody>
          <a:bodyPr/>
          <a:lstStyle/>
          <a:p>
            <a:fld id="{58B792A5-9BAE-6942-BFE1-9FCDB51EA5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58C6-C388-44DE-B661-52E19477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57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Publicis Sapient">
      <a:majorFont>
        <a:latin typeface="Futura Next Medium"/>
        <a:ea typeface=""/>
        <a:cs typeface=""/>
      </a:majorFont>
      <a:minorFont>
        <a:latin typeface="Futura N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Futura Next Book</vt:lpstr>
      <vt:lpstr>Futura Next DemiBold</vt:lpstr>
      <vt:lpstr>Futura Next Medium</vt:lpstr>
      <vt:lpstr>Office Theme</vt:lpstr>
      <vt:lpstr>Divider</vt:lpstr>
      <vt:lpstr>Graphic Era Hill University MCA (2019 - 2022)</vt:lpstr>
      <vt:lpstr>PowerPoint Presentation</vt:lpstr>
      <vt:lpstr> Disease Prediction Using Machine learning</vt:lpstr>
      <vt:lpstr>Agenda</vt:lpstr>
      <vt:lpstr>Section 1</vt:lpstr>
      <vt:lpstr>PowerPoint Presentation</vt:lpstr>
      <vt:lpstr>Section 2</vt:lpstr>
      <vt:lpstr>PowerPoint Presentation</vt:lpstr>
      <vt:lpstr>PowerPoint Presentation</vt:lpstr>
      <vt:lpstr>Section 7</vt:lpstr>
      <vt:lpstr>Python 3 SQLite Jupyter Notebook(Anaconda 3) Machine Learning Techniques</vt:lpstr>
      <vt:lpstr>Project Demo</vt:lpstr>
      <vt:lpstr>Questions &amp;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Machine learning</dc:title>
  <dc:creator>ROHIT NAUTIYAL</dc:creator>
  <cp:lastModifiedBy>ROHIT NAUTIYAL</cp:lastModifiedBy>
  <cp:revision>19</cp:revision>
  <dcterms:created xsi:type="dcterms:W3CDTF">2022-06-08T05:12:15Z</dcterms:created>
  <dcterms:modified xsi:type="dcterms:W3CDTF">2022-06-08T15:23:27Z</dcterms:modified>
</cp:coreProperties>
</file>