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175135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AF5E9A-FF1A-41E9-AEFA-6F9ECB56B989}"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366088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1265997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60347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945750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376068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392969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917846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376192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405891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219113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AF5E9A-FF1A-41E9-AEFA-6F9ECB56B989}"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11384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AF5E9A-FF1A-41E9-AEFA-6F9ECB56B989}" type="datetimeFigureOut">
              <a:rPr lang="en-IN" smtClean="0"/>
              <a:t>10-11-2019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182207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332249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250312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4AF5E9A-FF1A-41E9-AEFA-6F9ECB56B989}" type="datetimeFigureOut">
              <a:rPr lang="en-IN" smtClean="0"/>
              <a:t>10-11-2019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6965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AF5E9A-FF1A-41E9-AEFA-6F9ECB56B989}"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F6ACC-F18F-4388-BD18-1E027495CD81}" type="slidenum">
              <a:rPr lang="en-IN" smtClean="0"/>
              <a:t>‹#›</a:t>
            </a:fld>
            <a:endParaRPr lang="en-IN"/>
          </a:p>
        </p:txBody>
      </p:sp>
    </p:spTree>
    <p:extLst>
      <p:ext uri="{BB962C8B-B14F-4D97-AF65-F5344CB8AC3E}">
        <p14:creationId xmlns:p14="http://schemas.microsoft.com/office/powerpoint/2010/main" val="51775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AF5E9A-FF1A-41E9-AEFA-6F9ECB56B989}" type="datetimeFigureOut">
              <a:rPr lang="en-IN" smtClean="0"/>
              <a:t>10-11-2019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BF6ACC-F18F-4388-BD18-1E027495CD81}" type="slidenum">
              <a:rPr lang="en-IN" smtClean="0"/>
              <a:t>‹#›</a:t>
            </a:fld>
            <a:endParaRPr lang="en-IN"/>
          </a:p>
        </p:txBody>
      </p:sp>
    </p:spTree>
    <p:extLst>
      <p:ext uri="{BB962C8B-B14F-4D97-AF65-F5344CB8AC3E}">
        <p14:creationId xmlns:p14="http://schemas.microsoft.com/office/powerpoint/2010/main" val="1753953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NautiyalAmit/Mede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Madea</a:t>
            </a:r>
            <a:endParaRPr lang="en-IN" dirty="0"/>
          </a:p>
        </p:txBody>
      </p:sp>
      <p:sp>
        <p:nvSpPr>
          <p:cNvPr id="3" name="Subtitle 2"/>
          <p:cNvSpPr>
            <a:spLocks noGrp="1"/>
          </p:cNvSpPr>
          <p:nvPr>
            <p:ph type="subTitle" idx="1"/>
          </p:nvPr>
        </p:nvSpPr>
        <p:spPr>
          <a:xfrm>
            <a:off x="1154954" y="4777380"/>
            <a:ext cx="9753837" cy="1934316"/>
          </a:xfrm>
        </p:spPr>
        <p:txBody>
          <a:bodyPr>
            <a:normAutofit fontScale="92500" lnSpcReduction="10000"/>
          </a:bodyPr>
          <a:lstStyle/>
          <a:p>
            <a:pPr>
              <a:spcBef>
                <a:spcPts val="0"/>
              </a:spcBef>
            </a:pPr>
            <a:r>
              <a:rPr lang="en-IN" dirty="0" smtClean="0"/>
              <a:t>Progressive WEB APP FOR MEDIA STREAMING </a:t>
            </a:r>
            <a:br>
              <a:rPr lang="en-IN" dirty="0" smtClean="0"/>
            </a:br>
            <a:r>
              <a:rPr lang="en-IN" dirty="0" smtClean="0"/>
              <a:t/>
            </a:r>
            <a:br>
              <a:rPr lang="en-IN" dirty="0" smtClean="0"/>
            </a:br>
            <a:r>
              <a:rPr lang="en-IN" dirty="0" smtClean="0"/>
              <a:t/>
            </a:r>
            <a:br>
              <a:rPr lang="en-IN" dirty="0" smtClean="0"/>
            </a:br>
            <a:r>
              <a:rPr lang="en-IN" dirty="0" smtClean="0"/>
              <a:t>Team members : </a:t>
            </a:r>
            <a:br>
              <a:rPr lang="en-IN" dirty="0" smtClean="0"/>
            </a:br>
            <a:endParaRPr lang="en-IN" dirty="0" smtClean="0"/>
          </a:p>
          <a:p>
            <a:pPr>
              <a:spcBef>
                <a:spcPts val="0"/>
              </a:spcBef>
            </a:pPr>
            <a:r>
              <a:rPr lang="en-IN" dirty="0" smtClean="0"/>
              <a:t>Amit nautiyal</a:t>
            </a:r>
          </a:p>
          <a:p>
            <a:pPr>
              <a:spcBef>
                <a:spcPts val="0"/>
              </a:spcBef>
            </a:pPr>
            <a:r>
              <a:rPr lang="en-IN" dirty="0" smtClean="0"/>
              <a:t>Tarun bhatia</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4126" y="5369860"/>
            <a:ext cx="1780287" cy="502024"/>
          </a:xfrm>
          <a:prstGeom prst="rect">
            <a:avLst/>
          </a:prstGeom>
        </p:spPr>
      </p:pic>
    </p:spTree>
    <p:extLst>
      <p:ext uri="{BB962C8B-B14F-4D97-AF65-F5344CB8AC3E}">
        <p14:creationId xmlns:p14="http://schemas.microsoft.com/office/powerpoint/2010/main" val="2597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r>
              <a:rPr lang="en-IN" sz="3600" dirty="0" smtClean="0"/>
              <a:t>Timeline</a:t>
            </a:r>
            <a:endParaRPr lang="en-IN" sz="3600" dirty="0"/>
          </a:p>
        </p:txBody>
      </p:sp>
      <p:sp>
        <p:nvSpPr>
          <p:cNvPr id="3" name="Content Placeholder 2"/>
          <p:cNvSpPr>
            <a:spLocks noGrp="1"/>
          </p:cNvSpPr>
          <p:nvPr>
            <p:ph idx="1"/>
          </p:nvPr>
        </p:nvSpPr>
        <p:spPr>
          <a:xfrm>
            <a:off x="646111" y="1316736"/>
            <a:ext cx="8946541" cy="4300727"/>
          </a:xfrm>
        </p:spPr>
        <p:txBody>
          <a:bodyPr>
            <a:normAutofit fontScale="92500" lnSpcReduction="20000"/>
          </a:bodyPr>
          <a:lstStyle/>
          <a:p>
            <a:r>
              <a:rPr lang="en-IN" b="1" dirty="0" smtClean="0"/>
              <a:t>12-11-2019</a:t>
            </a:r>
          </a:p>
          <a:p>
            <a:pPr marL="0" indent="0">
              <a:buNone/>
            </a:pPr>
            <a:r>
              <a:rPr lang="en-IN" dirty="0" smtClean="0"/>
              <a:t>	The first presentation of the project , basic UX design and approach 	to achieve the goals is presented.</a:t>
            </a:r>
          </a:p>
          <a:p>
            <a:r>
              <a:rPr lang="en-IN" b="1" dirty="0" smtClean="0"/>
              <a:t>17-12-2019</a:t>
            </a:r>
          </a:p>
          <a:p>
            <a:pPr marL="0" indent="0">
              <a:buNone/>
            </a:pPr>
            <a:r>
              <a:rPr lang="en-IN" b="1" dirty="0"/>
              <a:t>	</a:t>
            </a:r>
            <a:r>
              <a:rPr lang="en-IN" dirty="0" smtClean="0"/>
              <a:t>Halftime presentation , we are expected to built some working 	prototype of the project. Our motive is to build the UI with working 	video streams in the website .</a:t>
            </a:r>
          </a:p>
          <a:p>
            <a:r>
              <a:rPr lang="en-IN" b="1" dirty="0" smtClean="0"/>
              <a:t>04-02-2020</a:t>
            </a:r>
          </a:p>
          <a:p>
            <a:pPr marL="0" indent="0">
              <a:buNone/>
            </a:pPr>
            <a:r>
              <a:rPr lang="en-IN" b="1" dirty="0"/>
              <a:t>	</a:t>
            </a:r>
            <a:r>
              <a:rPr lang="en-IN" dirty="0" smtClean="0"/>
              <a:t>Final presentation , the project results are to be presented on this 	day, 	we are expected to present the working of the product with 	the 	prime functionality .However we are targeting to finish all the tasks by 	this day .The recommended changes on this day can be made and 	submitted by </a:t>
            </a:r>
            <a:r>
              <a:rPr lang="en-IN" b="1" dirty="0" smtClean="0"/>
              <a:t>28.02.2020.</a:t>
            </a:r>
          </a:p>
          <a:p>
            <a:pPr marL="0" indent="0">
              <a:buNone/>
            </a:pPr>
            <a:r>
              <a:rPr lang="en-IN" b="1"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spTree>
    <p:extLst>
      <p:ext uri="{BB962C8B-B14F-4D97-AF65-F5344CB8AC3E}">
        <p14:creationId xmlns:p14="http://schemas.microsoft.com/office/powerpoint/2010/main" val="585008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r>
              <a:rPr lang="en-IN" sz="3600" dirty="0" smtClean="0"/>
              <a:t>QNA</a:t>
            </a:r>
            <a:endParaRPr lang="en-IN" sz="3600" dirty="0"/>
          </a:p>
        </p:txBody>
      </p:sp>
      <p:sp>
        <p:nvSpPr>
          <p:cNvPr id="3" name="Content Placeholder 2"/>
          <p:cNvSpPr>
            <a:spLocks noGrp="1"/>
          </p:cNvSpPr>
          <p:nvPr>
            <p:ph idx="1"/>
          </p:nvPr>
        </p:nvSpPr>
        <p:spPr>
          <a:xfrm>
            <a:off x="646111" y="1316736"/>
            <a:ext cx="8946541" cy="4300727"/>
          </a:xfrm>
        </p:spPr>
        <p:txBody>
          <a:bodyPr>
            <a:normAutofit/>
          </a:bodyPr>
          <a:lstStyle/>
          <a:p>
            <a:pPr marL="0" indent="0">
              <a:buNone/>
            </a:pPr>
            <a:r>
              <a:rPr lang="en-IN" sz="4400" b="1" dirty="0" smtClean="0"/>
              <a:t>QUESTIONS ??</a:t>
            </a:r>
          </a:p>
          <a:p>
            <a:pPr marL="0" indent="0">
              <a:buNone/>
            </a:pPr>
            <a:endParaRPr lang="en-IN" sz="44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104" y="2357413"/>
            <a:ext cx="5249703" cy="3371033"/>
          </a:xfrm>
          <a:prstGeom prst="rect">
            <a:avLst/>
          </a:prstGeom>
        </p:spPr>
      </p:pic>
    </p:spTree>
    <p:extLst>
      <p:ext uri="{BB962C8B-B14F-4D97-AF65-F5344CB8AC3E}">
        <p14:creationId xmlns:p14="http://schemas.microsoft.com/office/powerpoint/2010/main" val="711189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endParaRPr lang="en-IN" sz="3600" dirty="0"/>
          </a:p>
        </p:txBody>
      </p:sp>
      <p:sp>
        <p:nvSpPr>
          <p:cNvPr id="3" name="Content Placeholder 2"/>
          <p:cNvSpPr>
            <a:spLocks noGrp="1"/>
          </p:cNvSpPr>
          <p:nvPr>
            <p:ph idx="1"/>
          </p:nvPr>
        </p:nvSpPr>
        <p:spPr>
          <a:xfrm>
            <a:off x="646111" y="1316736"/>
            <a:ext cx="8946541" cy="4300727"/>
          </a:xfrm>
        </p:spPr>
        <p:txBody>
          <a:bodyPr>
            <a:normAutofit/>
          </a:bodyPr>
          <a:lstStyle/>
          <a:p>
            <a:pPr marL="1828800" lvl="4" indent="0">
              <a:buNone/>
            </a:pPr>
            <a:r>
              <a:rPr lang="en-IN" sz="8800" dirty="0" smtClean="0"/>
              <a:t>Thankyou !!</a:t>
            </a:r>
            <a:endParaRPr lang="en-IN" sz="8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spTree>
    <p:extLst>
      <p:ext uri="{BB962C8B-B14F-4D97-AF65-F5344CB8AC3E}">
        <p14:creationId xmlns:p14="http://schemas.microsoft.com/office/powerpoint/2010/main" val="469087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 :</a:t>
            </a:r>
            <a:endParaRPr lang="en-IN" dirty="0"/>
          </a:p>
        </p:txBody>
      </p:sp>
      <p:sp>
        <p:nvSpPr>
          <p:cNvPr id="3" name="Content Placeholder 2"/>
          <p:cNvSpPr>
            <a:spLocks noGrp="1"/>
          </p:cNvSpPr>
          <p:nvPr>
            <p:ph idx="1"/>
          </p:nvPr>
        </p:nvSpPr>
        <p:spPr>
          <a:xfrm>
            <a:off x="646111" y="1421982"/>
            <a:ext cx="8946541" cy="4195481"/>
          </a:xfrm>
        </p:spPr>
        <p:txBody>
          <a:bodyPr/>
          <a:lstStyle/>
          <a:p>
            <a:r>
              <a:rPr lang="en-IN" dirty="0" smtClean="0"/>
              <a:t>Introduction of Topic</a:t>
            </a:r>
          </a:p>
          <a:p>
            <a:r>
              <a:rPr lang="en-IN" dirty="0" smtClean="0"/>
              <a:t>Our objectives</a:t>
            </a:r>
          </a:p>
          <a:p>
            <a:r>
              <a:rPr lang="en-IN" dirty="0" smtClean="0"/>
              <a:t>Glimpse of our project (UX </a:t>
            </a:r>
            <a:r>
              <a:rPr lang="en-IN" dirty="0" err="1" smtClean="0"/>
              <a:t>design+Git</a:t>
            </a:r>
            <a:r>
              <a:rPr lang="en-IN" dirty="0" smtClean="0"/>
              <a:t>)</a:t>
            </a:r>
          </a:p>
          <a:p>
            <a:r>
              <a:rPr lang="en-IN" dirty="0" smtClean="0"/>
              <a:t>Milestones</a:t>
            </a:r>
          </a:p>
          <a:p>
            <a:r>
              <a:rPr lang="en-IN" dirty="0" smtClean="0"/>
              <a:t>Timeline</a:t>
            </a:r>
          </a:p>
          <a:p>
            <a:r>
              <a:rPr lang="en-IN" dirty="0" smtClean="0"/>
              <a:t>QNA</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spTree>
    <p:extLst>
      <p:ext uri="{BB962C8B-B14F-4D97-AF65-F5344CB8AC3E}">
        <p14:creationId xmlns:p14="http://schemas.microsoft.com/office/powerpoint/2010/main" val="3415482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of Topic</a:t>
            </a:r>
            <a:endParaRPr lang="en-IN" dirty="0"/>
          </a:p>
        </p:txBody>
      </p:sp>
      <p:sp>
        <p:nvSpPr>
          <p:cNvPr id="3" name="Content Placeholder 2"/>
          <p:cNvSpPr>
            <a:spLocks noGrp="1"/>
          </p:cNvSpPr>
          <p:nvPr>
            <p:ph idx="1"/>
          </p:nvPr>
        </p:nvSpPr>
        <p:spPr>
          <a:xfrm>
            <a:off x="646111" y="1421982"/>
            <a:ext cx="8946541" cy="4195481"/>
          </a:xfrm>
        </p:spPr>
        <p:txBody>
          <a:bodyPr/>
          <a:lstStyle/>
          <a:p>
            <a:r>
              <a:rPr lang="en-IN" sz="2400" dirty="0" smtClean="0"/>
              <a:t>What is a PWA ? </a:t>
            </a:r>
          </a:p>
          <a:p>
            <a:pPr marL="0" indent="0">
              <a:buNone/>
            </a:pPr>
            <a:endParaRPr lang="en-IN" dirty="0"/>
          </a:p>
          <a:p>
            <a:pPr marL="0" indent="0">
              <a:buNone/>
            </a:pPr>
            <a:r>
              <a:rPr lang="en-US" dirty="0"/>
              <a:t>They are basically web applications (Website) </a:t>
            </a:r>
            <a:r>
              <a:rPr lang="en-US" dirty="0" smtClean="0"/>
              <a:t>but </a:t>
            </a:r>
            <a:r>
              <a:rPr lang="en-US" dirty="0"/>
              <a:t>have look and feel like other native </a:t>
            </a:r>
            <a:r>
              <a:rPr lang="en-US" dirty="0" smtClean="0"/>
              <a:t>mobile </a:t>
            </a:r>
            <a:r>
              <a:rPr lang="en-US" dirty="0"/>
              <a:t>apps. The progressive web app enabled websites can offer functionalities such as working offline, push notifications, and device hardware access</a:t>
            </a:r>
            <a:r>
              <a:rPr lang="en-US" dirty="0" smtClean="0"/>
              <a:t>.</a:t>
            </a:r>
            <a:br>
              <a:rPr lang="en-US" dirty="0" smtClean="0"/>
            </a:br>
            <a:endParaRPr lang="en-US" dirty="0" smtClean="0"/>
          </a:p>
          <a:p>
            <a:pPr marL="0" indent="0">
              <a:spcBef>
                <a:spcPts val="0"/>
              </a:spcBef>
              <a:buNone/>
            </a:pPr>
            <a:r>
              <a:rPr lang="en-IN" dirty="0" smtClean="0"/>
              <a:t>Various advantages of using PWA includes </a:t>
            </a:r>
            <a:r>
              <a:rPr lang="en-US" dirty="0"/>
              <a:t> </a:t>
            </a:r>
            <a:r>
              <a:rPr lang="en-US" dirty="0" smtClean="0"/>
              <a:t>its interactive</a:t>
            </a:r>
          </a:p>
          <a:p>
            <a:pPr marL="0" indent="0">
              <a:spcBef>
                <a:spcPts val="0"/>
              </a:spcBef>
              <a:buNone/>
            </a:pPr>
            <a:r>
              <a:rPr lang="en-US" dirty="0" smtClean="0"/>
              <a:t>features like Progressive ,</a:t>
            </a:r>
            <a:r>
              <a:rPr lang="en-US" dirty="0"/>
              <a:t>Responsive ,Load Time ,App-like ,</a:t>
            </a:r>
            <a:r>
              <a:rPr lang="en-US" dirty="0" smtClean="0"/>
              <a:t>Fresh,</a:t>
            </a:r>
          </a:p>
          <a:p>
            <a:pPr marL="0" indent="0">
              <a:spcBef>
                <a:spcPts val="0"/>
              </a:spcBef>
              <a:buNone/>
            </a:pPr>
            <a:r>
              <a:rPr lang="en-US" dirty="0" smtClean="0"/>
              <a:t>Safe </a:t>
            </a:r>
            <a:r>
              <a:rPr lang="en-US" dirty="0"/>
              <a:t>,Engaging </a:t>
            </a:r>
            <a:r>
              <a:rPr lang="en-US" dirty="0" smtClean="0"/>
              <a:t>,Installable </a:t>
            </a:r>
            <a:r>
              <a:rPr lang="en-US" dirty="0"/>
              <a:t>,</a:t>
            </a:r>
            <a:r>
              <a:rPr lang="en-US" dirty="0" smtClean="0"/>
              <a:t>Linkable.</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7625" y="2946502"/>
            <a:ext cx="3443134" cy="2302154"/>
          </a:xfrm>
          <a:prstGeom prst="rect">
            <a:avLst/>
          </a:prstGeom>
        </p:spPr>
      </p:pic>
    </p:spTree>
    <p:extLst>
      <p:ext uri="{BB962C8B-B14F-4D97-AF65-F5344CB8AC3E}">
        <p14:creationId xmlns:p14="http://schemas.microsoft.com/office/powerpoint/2010/main" val="269353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Objectives</a:t>
            </a:r>
            <a:endParaRPr lang="en-IN" dirty="0"/>
          </a:p>
        </p:txBody>
      </p:sp>
      <p:sp>
        <p:nvSpPr>
          <p:cNvPr id="3" name="Content Placeholder 2"/>
          <p:cNvSpPr>
            <a:spLocks noGrp="1"/>
          </p:cNvSpPr>
          <p:nvPr>
            <p:ph idx="1"/>
          </p:nvPr>
        </p:nvSpPr>
        <p:spPr>
          <a:xfrm>
            <a:off x="646111" y="1421982"/>
            <a:ext cx="8946541" cy="4195481"/>
          </a:xfrm>
        </p:spPr>
        <p:txBody>
          <a:bodyPr>
            <a:normAutofit fontScale="85000" lnSpcReduction="10000"/>
          </a:bodyPr>
          <a:lstStyle/>
          <a:p>
            <a:r>
              <a:rPr lang="en-IN" dirty="0" smtClean="0"/>
              <a:t>To Develop </a:t>
            </a:r>
            <a:r>
              <a:rPr lang="en-IN" dirty="0"/>
              <a:t>an interoperable PWA for media playback, which includes a catalogue and media player </a:t>
            </a:r>
            <a:r>
              <a:rPr lang="en-IN" dirty="0" smtClean="0"/>
              <a:t>.</a:t>
            </a:r>
            <a:br>
              <a:rPr lang="en-IN" dirty="0" smtClean="0"/>
            </a:br>
            <a:endParaRPr lang="en-IN" dirty="0" smtClean="0"/>
          </a:p>
          <a:p>
            <a:r>
              <a:rPr lang="en-IN" dirty="0" smtClean="0"/>
              <a:t>To develop download and offline playback functionality for adaptive streams.</a:t>
            </a:r>
          </a:p>
          <a:p>
            <a:pPr marL="0" indent="0">
              <a:buNone/>
            </a:pPr>
            <a:endParaRPr lang="en-IN" dirty="0" smtClean="0"/>
          </a:p>
          <a:p>
            <a:r>
              <a:rPr lang="en-IN" dirty="0" smtClean="0"/>
              <a:t>To develop the downloading functionalities for media streams </a:t>
            </a:r>
          </a:p>
          <a:p>
            <a:pPr marL="0" indent="0">
              <a:buNone/>
            </a:pPr>
            <a:r>
              <a:rPr lang="en-IN" dirty="0" smtClean="0"/>
              <a:t>     present in the website.</a:t>
            </a:r>
          </a:p>
          <a:p>
            <a:r>
              <a:rPr lang="en-IN" dirty="0" smtClean="0"/>
              <a:t>Test </a:t>
            </a:r>
            <a:r>
              <a:rPr lang="en-IN" dirty="0"/>
              <a:t>in different browsers and </a:t>
            </a:r>
            <a:r>
              <a:rPr lang="en-IN" dirty="0" smtClean="0"/>
              <a:t>devices and PWA should work </a:t>
            </a:r>
          </a:p>
          <a:p>
            <a:pPr marL="0" indent="0">
              <a:buNone/>
            </a:pPr>
            <a:r>
              <a:rPr lang="en-IN" dirty="0" smtClean="0"/>
              <a:t>     well in all the environments.</a:t>
            </a:r>
          </a:p>
          <a:p>
            <a:pPr marL="0" indent="0">
              <a:buNone/>
            </a:pPr>
            <a:endParaRPr lang="en-IN" dirty="0" smtClean="0"/>
          </a:p>
          <a:p>
            <a:pPr>
              <a:spcBef>
                <a:spcPts val="0"/>
              </a:spcBef>
            </a:pPr>
            <a:r>
              <a:rPr lang="en-IN" dirty="0" smtClean="0"/>
              <a:t>Perform scalability test for the final product in order to test </a:t>
            </a:r>
          </a:p>
          <a:p>
            <a:pPr marL="0" indent="0">
              <a:spcBef>
                <a:spcPts val="0"/>
              </a:spcBef>
              <a:buNone/>
            </a:pPr>
            <a:r>
              <a:rPr lang="en-IN" dirty="0"/>
              <a:t> </a:t>
            </a:r>
            <a:r>
              <a:rPr lang="en-IN" dirty="0" smtClean="0"/>
              <a:t>    the ability of the application </a:t>
            </a:r>
            <a:r>
              <a:rPr lang="en-US" dirty="0"/>
              <a:t>to scale up or scale down the </a:t>
            </a:r>
            <a:endParaRPr lang="en-US" dirty="0" smtClean="0"/>
          </a:p>
          <a:p>
            <a:pPr marL="0" indent="0">
              <a:spcBef>
                <a:spcPts val="0"/>
              </a:spcBef>
              <a:buNone/>
            </a:pPr>
            <a:r>
              <a:rPr lang="en-US" dirty="0" smtClean="0"/>
              <a:t>     number </a:t>
            </a:r>
            <a:r>
              <a:rPr lang="en-US" dirty="0"/>
              <a:t>of user requests or other such performance measure </a:t>
            </a:r>
            <a:r>
              <a:rPr lang="en-US" dirty="0" smtClean="0"/>
              <a:t>attributes.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9295" y="2735669"/>
            <a:ext cx="3823077" cy="215332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spTree>
    <p:extLst>
      <p:ext uri="{BB962C8B-B14F-4D97-AF65-F5344CB8AC3E}">
        <p14:creationId xmlns:p14="http://schemas.microsoft.com/office/powerpoint/2010/main" val="2972807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r>
              <a:rPr lang="en-IN" sz="3600" dirty="0" smtClean="0"/>
              <a:t>Glimpse of our project (Wire framing)</a:t>
            </a:r>
            <a:endParaRPr lang="en-IN" sz="3600" dirty="0"/>
          </a:p>
        </p:txBody>
      </p:sp>
      <p:sp>
        <p:nvSpPr>
          <p:cNvPr id="3" name="Content Placeholder 2"/>
          <p:cNvSpPr>
            <a:spLocks noGrp="1"/>
          </p:cNvSpPr>
          <p:nvPr>
            <p:ph idx="1"/>
          </p:nvPr>
        </p:nvSpPr>
        <p:spPr>
          <a:xfrm>
            <a:off x="646111" y="1316736"/>
            <a:ext cx="8946541" cy="4300727"/>
          </a:xfrm>
        </p:spPr>
        <p:txBody>
          <a:bodyPr>
            <a:normAutofit/>
          </a:bodyPr>
          <a:lstStyle/>
          <a:p>
            <a:r>
              <a:rPr lang="en-IN" dirty="0" smtClean="0"/>
              <a:t>UX design for some basic components of our applications:</a:t>
            </a:r>
          </a:p>
          <a:p>
            <a:r>
              <a:rPr lang="en-IN" dirty="0" smtClean="0"/>
              <a:t>Index page or the first page :</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pic>
        <p:nvPicPr>
          <p:cNvPr id="6" name="Picture 5"/>
          <p:cNvPicPr>
            <a:picLocks noChangeAspect="1"/>
          </p:cNvPicPr>
          <p:nvPr/>
        </p:nvPicPr>
        <p:blipFill>
          <a:blip r:embed="rId3"/>
          <a:stretch>
            <a:fillRect/>
          </a:stretch>
        </p:blipFill>
        <p:spPr>
          <a:xfrm>
            <a:off x="2582487" y="2769912"/>
            <a:ext cx="6400148" cy="3711569"/>
          </a:xfrm>
          <a:prstGeom prst="rect">
            <a:avLst/>
          </a:prstGeom>
        </p:spPr>
      </p:pic>
    </p:spTree>
    <p:extLst>
      <p:ext uri="{BB962C8B-B14F-4D97-AF65-F5344CB8AC3E}">
        <p14:creationId xmlns:p14="http://schemas.microsoft.com/office/powerpoint/2010/main" val="1354393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r>
              <a:rPr lang="en-IN" sz="3600" dirty="0" smtClean="0"/>
              <a:t>Glimpse of our project (Wire framing)</a:t>
            </a:r>
            <a:endParaRPr lang="en-IN" sz="3600" dirty="0"/>
          </a:p>
        </p:txBody>
      </p:sp>
      <p:sp>
        <p:nvSpPr>
          <p:cNvPr id="3" name="Content Placeholder 2"/>
          <p:cNvSpPr>
            <a:spLocks noGrp="1"/>
          </p:cNvSpPr>
          <p:nvPr>
            <p:ph idx="1"/>
          </p:nvPr>
        </p:nvSpPr>
        <p:spPr>
          <a:xfrm>
            <a:off x="646111" y="1316736"/>
            <a:ext cx="8946541" cy="4300727"/>
          </a:xfrm>
        </p:spPr>
        <p:txBody>
          <a:bodyPr>
            <a:normAutofit/>
          </a:bodyPr>
          <a:lstStyle/>
          <a:p>
            <a:r>
              <a:rPr lang="en-IN" dirty="0" smtClean="0"/>
              <a:t>UX design for some basic components of our applications:</a:t>
            </a:r>
          </a:p>
          <a:p>
            <a:r>
              <a:rPr lang="en-IN" dirty="0" smtClean="0"/>
              <a:t>Signup page :</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pic>
        <p:nvPicPr>
          <p:cNvPr id="4" name="Picture 3"/>
          <p:cNvPicPr>
            <a:picLocks noChangeAspect="1"/>
          </p:cNvPicPr>
          <p:nvPr/>
        </p:nvPicPr>
        <p:blipFill>
          <a:blip r:embed="rId3"/>
          <a:stretch>
            <a:fillRect/>
          </a:stretch>
        </p:blipFill>
        <p:spPr>
          <a:xfrm>
            <a:off x="2078182" y="2336800"/>
            <a:ext cx="7103410" cy="4144682"/>
          </a:xfrm>
          <a:prstGeom prst="rect">
            <a:avLst/>
          </a:prstGeom>
        </p:spPr>
      </p:pic>
    </p:spTree>
    <p:extLst>
      <p:ext uri="{BB962C8B-B14F-4D97-AF65-F5344CB8AC3E}">
        <p14:creationId xmlns:p14="http://schemas.microsoft.com/office/powerpoint/2010/main" val="2930259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r>
              <a:rPr lang="en-IN" sz="3600" dirty="0" smtClean="0"/>
              <a:t>Glimpse of our project (Wire framing)</a:t>
            </a:r>
            <a:endParaRPr lang="en-IN" sz="3600" dirty="0"/>
          </a:p>
        </p:txBody>
      </p:sp>
      <p:sp>
        <p:nvSpPr>
          <p:cNvPr id="3" name="Content Placeholder 2"/>
          <p:cNvSpPr>
            <a:spLocks noGrp="1"/>
          </p:cNvSpPr>
          <p:nvPr>
            <p:ph idx="1"/>
          </p:nvPr>
        </p:nvSpPr>
        <p:spPr>
          <a:xfrm>
            <a:off x="646111" y="1316736"/>
            <a:ext cx="8946541" cy="4300727"/>
          </a:xfrm>
        </p:spPr>
        <p:txBody>
          <a:bodyPr>
            <a:normAutofit/>
          </a:bodyPr>
          <a:lstStyle/>
          <a:p>
            <a:r>
              <a:rPr lang="en-IN" dirty="0" smtClean="0"/>
              <a:t>UX design for some basic components of our applications:</a:t>
            </a:r>
          </a:p>
          <a:p>
            <a:r>
              <a:rPr lang="en-IN" dirty="0" smtClean="0"/>
              <a:t>Media player with recommendations for user:</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pic>
        <p:nvPicPr>
          <p:cNvPr id="6" name="Picture 5"/>
          <p:cNvPicPr>
            <a:picLocks noChangeAspect="1"/>
          </p:cNvPicPr>
          <p:nvPr/>
        </p:nvPicPr>
        <p:blipFill>
          <a:blip r:embed="rId3"/>
          <a:stretch>
            <a:fillRect/>
          </a:stretch>
        </p:blipFill>
        <p:spPr>
          <a:xfrm>
            <a:off x="2120517" y="2336100"/>
            <a:ext cx="7342638" cy="4145381"/>
          </a:xfrm>
          <a:prstGeom prst="rect">
            <a:avLst/>
          </a:prstGeom>
        </p:spPr>
      </p:pic>
    </p:spTree>
    <p:extLst>
      <p:ext uri="{BB962C8B-B14F-4D97-AF65-F5344CB8AC3E}">
        <p14:creationId xmlns:p14="http://schemas.microsoft.com/office/powerpoint/2010/main" val="368016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r>
              <a:rPr lang="en-IN" sz="3600" dirty="0" smtClean="0"/>
              <a:t>Glimpse of our project (Wire framing)</a:t>
            </a:r>
            <a:endParaRPr lang="en-IN" sz="3600" dirty="0"/>
          </a:p>
        </p:txBody>
      </p:sp>
      <p:sp>
        <p:nvSpPr>
          <p:cNvPr id="3" name="Content Placeholder 2"/>
          <p:cNvSpPr>
            <a:spLocks noGrp="1"/>
          </p:cNvSpPr>
          <p:nvPr>
            <p:ph idx="1"/>
          </p:nvPr>
        </p:nvSpPr>
        <p:spPr>
          <a:xfrm>
            <a:off x="646111" y="1316736"/>
            <a:ext cx="8946541" cy="4300727"/>
          </a:xfrm>
        </p:spPr>
        <p:txBody>
          <a:bodyPr>
            <a:normAutofit/>
          </a:bodyPr>
          <a:lstStyle/>
          <a:p>
            <a:r>
              <a:rPr lang="en-IN" dirty="0" smtClean="0"/>
              <a:t>The progress and various other updates regarding the development of this application can be find at our Git repository :</a:t>
            </a:r>
          </a:p>
          <a:p>
            <a:r>
              <a:rPr lang="en-IN" dirty="0">
                <a:hlinkClick r:id="rId2"/>
              </a:rPr>
              <a:t>https://github.com/NautiyalAmit/Medea</a:t>
            </a:r>
            <a:r>
              <a:rPr lang="en-IN" dirty="0" smtClean="0"/>
              <a:t> </a:t>
            </a:r>
          </a:p>
          <a:p>
            <a:pPr marL="0" indent="0">
              <a:buNone/>
            </a:pP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spTree>
    <p:extLst>
      <p:ext uri="{BB962C8B-B14F-4D97-AF65-F5344CB8AC3E}">
        <p14:creationId xmlns:p14="http://schemas.microsoft.com/office/powerpoint/2010/main" val="1018354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4018"/>
          </a:xfrm>
        </p:spPr>
        <p:txBody>
          <a:bodyPr/>
          <a:lstStyle/>
          <a:p>
            <a:r>
              <a:rPr lang="en-IN" sz="3600" dirty="0" smtClean="0"/>
              <a:t>Milestones</a:t>
            </a:r>
            <a:endParaRPr lang="en-IN" sz="3600" dirty="0"/>
          </a:p>
        </p:txBody>
      </p:sp>
      <p:sp>
        <p:nvSpPr>
          <p:cNvPr id="3" name="Content Placeholder 2"/>
          <p:cNvSpPr>
            <a:spLocks noGrp="1"/>
          </p:cNvSpPr>
          <p:nvPr>
            <p:ph idx="1"/>
          </p:nvPr>
        </p:nvSpPr>
        <p:spPr>
          <a:xfrm>
            <a:off x="646111" y="1316736"/>
            <a:ext cx="8946541" cy="4300727"/>
          </a:xfrm>
        </p:spPr>
        <p:txBody>
          <a:bodyPr>
            <a:normAutofit/>
          </a:bodyPr>
          <a:lstStyle/>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4971" y="5971032"/>
            <a:ext cx="1010698" cy="740664"/>
          </a:xfrm>
          <a:prstGeom prst="rect">
            <a:avLst/>
          </a:prstGeom>
        </p:spPr>
      </p:pic>
    </p:spTree>
    <p:extLst>
      <p:ext uri="{BB962C8B-B14F-4D97-AF65-F5344CB8AC3E}">
        <p14:creationId xmlns:p14="http://schemas.microsoft.com/office/powerpoint/2010/main" val="4095246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126</TotalTime>
  <Words>181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Madea</vt:lpstr>
      <vt:lpstr>Content :</vt:lpstr>
      <vt:lpstr>Introduction of Topic</vt:lpstr>
      <vt:lpstr>Our Objectives</vt:lpstr>
      <vt:lpstr>Glimpse of our project (Wire framing)</vt:lpstr>
      <vt:lpstr>Glimpse of our project (Wire framing)</vt:lpstr>
      <vt:lpstr>Glimpse of our project (Wire framing)</vt:lpstr>
      <vt:lpstr>Glimpse of our project (Wire framing)</vt:lpstr>
      <vt:lpstr>Milestones</vt:lpstr>
      <vt:lpstr>Timeline</vt:lpstr>
      <vt:lpstr>QNA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Madea</dc:title>
  <dc:creator>Windows User</dc:creator>
  <cp:lastModifiedBy>Windows User</cp:lastModifiedBy>
  <cp:revision>14</cp:revision>
  <dcterms:created xsi:type="dcterms:W3CDTF">2019-11-09T23:55:12Z</dcterms:created>
  <dcterms:modified xsi:type="dcterms:W3CDTF">2019-11-10T02:01:30Z</dcterms:modified>
</cp:coreProperties>
</file>