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5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8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9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34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5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688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9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46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91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3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0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5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AF5E9A-FF1A-41E9-AEFA-6F9ECB56B989}" type="datetimeFigureOut">
              <a:rPr lang="en-IN" smtClean="0"/>
              <a:t>17-12-2019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F6ACC-F18F-4388-BD18-1E027495CD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53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6480" y="1494684"/>
            <a:ext cx="6245970" cy="1495425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accent1"/>
                </a:solidFill>
              </a:rPr>
              <a:t>  Medea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479" y="3429000"/>
            <a:ext cx="9753837" cy="193431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</a:rPr>
              <a:t>                              Progressive WEB APP FOR MEDIA STREAMING 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                                                     Team members : 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</a:rPr>
              <a:t>								Amit nautiyal</a:t>
            </a:r>
          </a:p>
          <a:p>
            <a:pPr>
              <a:spcBef>
                <a:spcPts val="0"/>
              </a:spcBef>
            </a:pPr>
            <a:r>
              <a:rPr lang="en-IN" dirty="0">
                <a:solidFill>
                  <a:schemeClr val="bg1"/>
                </a:solidFill>
              </a:rPr>
              <a:t>								</a:t>
            </a:r>
            <a:r>
              <a:rPr lang="en-IN" dirty="0" err="1">
                <a:solidFill>
                  <a:schemeClr val="bg1"/>
                </a:solidFill>
              </a:rPr>
              <a:t>Tarun</a:t>
            </a:r>
            <a:r>
              <a:rPr lang="en-IN" dirty="0">
                <a:solidFill>
                  <a:schemeClr val="bg1"/>
                </a:solidFill>
              </a:rPr>
              <a:t> bhatia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971" y="5971032"/>
            <a:ext cx="1010698" cy="740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126" y="5369860"/>
            <a:ext cx="1780287" cy="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929" y="0"/>
            <a:ext cx="10144361" cy="1495425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Discussed in last event:</a:t>
            </a:r>
            <a:endParaRPr lang="en-IN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929" y="2381250"/>
            <a:ext cx="9753837" cy="36957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already demonstrated the wireframing for the UI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 the prototyping done  for our </a:t>
            </a:r>
            <a:r>
              <a:rPr lang="en-US" dirty="0" err="1">
                <a:solidFill>
                  <a:schemeClr val="bg1"/>
                </a:solidFill>
              </a:rPr>
              <a:t>uI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Developmental phases have already been discussed (following agile methodologies)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 project setup already done 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discussed about  the  technologies which will be using for the development.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971" y="5971032"/>
            <a:ext cx="1010698" cy="740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126" y="5369860"/>
            <a:ext cx="1780287" cy="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2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929" y="0"/>
            <a:ext cx="10144361" cy="1495425"/>
          </a:xfrm>
        </p:spPr>
        <p:txBody>
          <a:bodyPr/>
          <a:lstStyle/>
          <a:p>
            <a:r>
              <a:rPr lang="en-US" sz="4800" dirty="0">
                <a:solidFill>
                  <a:schemeClr val="accent1"/>
                </a:solidFill>
              </a:rPr>
              <a:t>What’s New This Time </a:t>
            </a:r>
            <a:endParaRPr lang="en-IN" sz="48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929" y="2381250"/>
            <a:ext cx="9753837" cy="3695700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are almost(90%) done with ui  development part (mostly done in html5, CSS, JavaScript).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are using   firebase as our hosting server.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 have eventually targeted jplayer as our media streaming player for our web application.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potential web application is a responsive  web application .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parallelly doing the  the testing  for the web application across multiple browsers (Firefox, chrome etc.)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971" y="5971032"/>
            <a:ext cx="1010698" cy="740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126" y="5369860"/>
            <a:ext cx="1780287" cy="5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2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  Medea  </vt:lpstr>
      <vt:lpstr>Discussed in last event:</vt:lpstr>
      <vt:lpstr>What’s New This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Madea</dc:title>
  <dc:creator>Windows User</dc:creator>
  <cp:lastModifiedBy>Amit Nautiyal</cp:lastModifiedBy>
  <cp:revision>16</cp:revision>
  <dcterms:created xsi:type="dcterms:W3CDTF">2019-11-09T23:55:12Z</dcterms:created>
  <dcterms:modified xsi:type="dcterms:W3CDTF">2019-12-17T09:07:40Z</dcterms:modified>
</cp:coreProperties>
</file>