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37" r:id="rId2"/>
  </p:sldMasterIdLst>
  <p:sldIdLst>
    <p:sldId id="256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7" r:id="rId14"/>
    <p:sldId id="258" r:id="rId15"/>
    <p:sldId id="272" r:id="rId16"/>
    <p:sldId id="276" r:id="rId17"/>
    <p:sldId id="277" r:id="rId18"/>
    <p:sldId id="275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31" indent="0" algn="ctr">
              <a:buNone/>
              <a:defRPr sz="1875"/>
            </a:lvl2pPr>
            <a:lvl3pPr marL="857263" indent="0" algn="ctr">
              <a:buNone/>
              <a:defRPr sz="1688"/>
            </a:lvl3pPr>
            <a:lvl4pPr marL="1285894" indent="0" algn="ctr">
              <a:buNone/>
              <a:defRPr sz="1500"/>
            </a:lvl4pPr>
            <a:lvl5pPr marL="1714525" indent="0" algn="ctr">
              <a:buNone/>
              <a:defRPr sz="1500"/>
            </a:lvl5pPr>
            <a:lvl6pPr marL="2143157" indent="0" algn="ctr">
              <a:buNone/>
              <a:defRPr sz="1500"/>
            </a:lvl6pPr>
            <a:lvl7pPr marL="2571788" indent="0" algn="ctr">
              <a:buNone/>
              <a:defRPr sz="1500"/>
            </a:lvl7pPr>
            <a:lvl8pPr marL="3000420" indent="0" algn="ctr">
              <a:buNone/>
              <a:defRPr sz="1500"/>
            </a:lvl8pPr>
            <a:lvl9pPr marL="3429051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73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810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31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63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4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1842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9651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31" indent="0">
              <a:buNone/>
              <a:defRPr sz="1875" b="1"/>
            </a:lvl2pPr>
            <a:lvl3pPr marL="857263" indent="0">
              <a:buNone/>
              <a:defRPr sz="1688" b="1"/>
            </a:lvl3pPr>
            <a:lvl4pPr marL="1285894" indent="0">
              <a:buNone/>
              <a:defRPr sz="1500" b="1"/>
            </a:lvl4pPr>
            <a:lvl5pPr marL="1714525" indent="0">
              <a:buNone/>
              <a:defRPr sz="1500" b="1"/>
            </a:lvl5pPr>
            <a:lvl6pPr marL="2143157" indent="0">
              <a:buNone/>
              <a:defRPr sz="1500" b="1"/>
            </a:lvl6pPr>
            <a:lvl7pPr marL="2571788" indent="0">
              <a:buNone/>
              <a:defRPr sz="1500" b="1"/>
            </a:lvl7pPr>
            <a:lvl8pPr marL="3000420" indent="0">
              <a:buNone/>
              <a:defRPr sz="1500" b="1"/>
            </a:lvl8pPr>
            <a:lvl9pPr marL="342905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31" indent="0">
              <a:buNone/>
              <a:defRPr sz="1875" b="1"/>
            </a:lvl2pPr>
            <a:lvl3pPr marL="857263" indent="0">
              <a:buNone/>
              <a:defRPr sz="1688" b="1"/>
            </a:lvl3pPr>
            <a:lvl4pPr marL="1285894" indent="0">
              <a:buNone/>
              <a:defRPr sz="1500" b="1"/>
            </a:lvl4pPr>
            <a:lvl5pPr marL="1714525" indent="0">
              <a:buNone/>
              <a:defRPr sz="1500" b="1"/>
            </a:lvl5pPr>
            <a:lvl6pPr marL="2143157" indent="0">
              <a:buNone/>
              <a:defRPr sz="1500" b="1"/>
            </a:lvl6pPr>
            <a:lvl7pPr marL="2571788" indent="0">
              <a:buNone/>
              <a:defRPr sz="1500" b="1"/>
            </a:lvl7pPr>
            <a:lvl8pPr marL="3000420" indent="0">
              <a:buNone/>
              <a:defRPr sz="1500" b="1"/>
            </a:lvl8pPr>
            <a:lvl9pPr marL="342905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86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763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013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31" indent="0">
              <a:buNone/>
              <a:defRPr sz="1313"/>
            </a:lvl2pPr>
            <a:lvl3pPr marL="857263" indent="0">
              <a:buNone/>
              <a:defRPr sz="1125"/>
            </a:lvl3pPr>
            <a:lvl4pPr marL="1285894" indent="0">
              <a:buNone/>
              <a:defRPr sz="937"/>
            </a:lvl4pPr>
            <a:lvl5pPr marL="1714525" indent="0">
              <a:buNone/>
              <a:defRPr sz="937"/>
            </a:lvl5pPr>
            <a:lvl6pPr marL="2143157" indent="0">
              <a:buNone/>
              <a:defRPr sz="937"/>
            </a:lvl6pPr>
            <a:lvl7pPr marL="2571788" indent="0">
              <a:buNone/>
              <a:defRPr sz="937"/>
            </a:lvl7pPr>
            <a:lvl8pPr marL="3000420" indent="0">
              <a:buNone/>
              <a:defRPr sz="937"/>
            </a:lvl8pPr>
            <a:lvl9pPr marL="3429051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9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0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31" indent="0">
              <a:buNone/>
              <a:defRPr sz="2625"/>
            </a:lvl2pPr>
            <a:lvl3pPr marL="857263" indent="0">
              <a:buNone/>
              <a:defRPr sz="2250"/>
            </a:lvl3pPr>
            <a:lvl4pPr marL="1285894" indent="0">
              <a:buNone/>
              <a:defRPr sz="1875"/>
            </a:lvl4pPr>
            <a:lvl5pPr marL="1714525" indent="0">
              <a:buNone/>
              <a:defRPr sz="1875"/>
            </a:lvl5pPr>
            <a:lvl6pPr marL="2143157" indent="0">
              <a:buNone/>
              <a:defRPr sz="1875"/>
            </a:lvl6pPr>
            <a:lvl7pPr marL="2571788" indent="0">
              <a:buNone/>
              <a:defRPr sz="1875"/>
            </a:lvl7pPr>
            <a:lvl8pPr marL="3000420" indent="0">
              <a:buNone/>
              <a:defRPr sz="1875"/>
            </a:lvl8pPr>
            <a:lvl9pPr marL="3429051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31" indent="0">
              <a:buNone/>
              <a:defRPr sz="1313"/>
            </a:lvl2pPr>
            <a:lvl3pPr marL="857263" indent="0">
              <a:buNone/>
              <a:defRPr sz="1125"/>
            </a:lvl3pPr>
            <a:lvl4pPr marL="1285894" indent="0">
              <a:buNone/>
              <a:defRPr sz="937"/>
            </a:lvl4pPr>
            <a:lvl5pPr marL="1714525" indent="0">
              <a:buNone/>
              <a:defRPr sz="937"/>
            </a:lvl5pPr>
            <a:lvl6pPr marL="2143157" indent="0">
              <a:buNone/>
              <a:defRPr sz="937"/>
            </a:lvl6pPr>
            <a:lvl7pPr marL="2571788" indent="0">
              <a:buNone/>
              <a:defRPr sz="937"/>
            </a:lvl7pPr>
            <a:lvl8pPr marL="3000420" indent="0">
              <a:buNone/>
              <a:defRPr sz="937"/>
            </a:lvl8pPr>
            <a:lvl9pPr marL="3429051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664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756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96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9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1F69-FF0F-4B2B-A89A-FF8E432861AA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EA9D-BA5A-4FC2-82C6-1E42B233CC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857263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6" indent="-214316" algn="l" defTabSz="857263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47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78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210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41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72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104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736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67" indent="-214316" algn="l" defTabSz="857263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31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63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94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25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57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88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420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51" algn="l" defTabSz="857263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F9FCC-C399-4ABE-8576-5D247FF0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Computational Fluid Dynamics II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H-Grid and C-Grid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Grid Generation</a:t>
            </a:r>
            <a:endParaRPr lang="en-ID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CA0BC-A6D3-48A2-8F09-1CFCF28D1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Muhammad Nauval Hamzah – 23620024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Mohammad </a:t>
            </a:r>
            <a:r>
              <a:rPr lang="en-US" sz="2200" dirty="0" err="1">
                <a:solidFill>
                  <a:schemeClr val="tx2"/>
                </a:solidFill>
              </a:rPr>
              <a:t>Zaini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Ma’ruf</a:t>
            </a:r>
            <a:r>
              <a:rPr lang="en-US" sz="2200" dirty="0">
                <a:solidFill>
                  <a:schemeClr val="tx2"/>
                </a:solidFill>
              </a:rPr>
              <a:t> - 23620015</a:t>
            </a:r>
            <a:endParaRPr lang="en-ID" sz="2200" dirty="0">
              <a:solidFill>
                <a:schemeClr val="tx2"/>
              </a:solidFill>
            </a:endParaRPr>
          </a:p>
        </p:txBody>
      </p:sp>
      <p:pic>
        <p:nvPicPr>
          <p:cNvPr id="30" name="Picture 3" descr="Chart&#10;&#10;Description automatically generated">
            <a:extLst>
              <a:ext uri="{FF2B5EF4-FFF2-40B4-BE49-F238E27FC236}">
                <a16:creationId xmlns:a16="http://schemas.microsoft.com/office/drawing/2014/main" id="{9664A4DF-4AEE-4F40-9E6B-A636D575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4" r="12499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1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C-Grid Data Structure : Nodes Coordinates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98805-7EBA-4B79-96EA-4DFB8313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212" y="1949450"/>
            <a:ext cx="6703575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C-Grid Data Structure : Nodes Coordinates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D1A9B-65BA-43D6-A0D5-4C5A3DC5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26" y="1949450"/>
            <a:ext cx="6320748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AD738F6-7005-4C01-A692-5CF968F50723}"/>
              </a:ext>
            </a:extLst>
          </p:cNvPr>
          <p:cNvSpPr/>
          <p:nvPr/>
        </p:nvSpPr>
        <p:spPr>
          <a:xfrm>
            <a:off x="191344" y="1628800"/>
            <a:ext cx="11808000" cy="48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2C5E44-CA8B-4DFE-841C-5A8E45100CEA}"/>
              </a:ext>
            </a:extLst>
          </p:cNvPr>
          <p:cNvSpPr/>
          <p:nvPr/>
        </p:nvSpPr>
        <p:spPr>
          <a:xfrm>
            <a:off x="335360" y="1989080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49824-4808-4FA3-95A7-5A22E44B72D4}"/>
              </a:ext>
            </a:extLst>
          </p:cNvPr>
          <p:cNvSpPr/>
          <p:nvPr/>
        </p:nvSpPr>
        <p:spPr>
          <a:xfrm>
            <a:off x="3215680" y="198908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4C4BE-321B-415F-A8F8-B90522E36860}"/>
              </a:ext>
            </a:extLst>
          </p:cNvPr>
          <p:cNvSpPr/>
          <p:nvPr/>
        </p:nvSpPr>
        <p:spPr>
          <a:xfrm>
            <a:off x="5375920" y="198908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D135B-E110-4E5C-A0C3-DB3271374606}"/>
              </a:ext>
            </a:extLst>
          </p:cNvPr>
          <p:cNvSpPr/>
          <p:nvPr/>
        </p:nvSpPr>
        <p:spPr>
          <a:xfrm>
            <a:off x="6096000" y="1989080"/>
            <a:ext cx="144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80F35-86F2-483F-B995-60B3A7955C70}"/>
              </a:ext>
            </a:extLst>
          </p:cNvPr>
          <p:cNvSpPr/>
          <p:nvPr/>
        </p:nvSpPr>
        <p:spPr>
          <a:xfrm>
            <a:off x="7536160" y="198908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BD5E47-A94B-44D5-89FF-861BE4589D5F}"/>
              </a:ext>
            </a:extLst>
          </p:cNvPr>
          <p:cNvSpPr/>
          <p:nvPr/>
        </p:nvSpPr>
        <p:spPr>
          <a:xfrm>
            <a:off x="335360" y="4149560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DE28B-ABAE-4890-89D2-AFAF7159986B}"/>
              </a:ext>
            </a:extLst>
          </p:cNvPr>
          <p:cNvSpPr/>
          <p:nvPr/>
        </p:nvSpPr>
        <p:spPr>
          <a:xfrm>
            <a:off x="3215680" y="414956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E0808-B81D-4D39-84DF-1B99B3E3D20E}"/>
              </a:ext>
            </a:extLst>
          </p:cNvPr>
          <p:cNvSpPr/>
          <p:nvPr/>
        </p:nvSpPr>
        <p:spPr>
          <a:xfrm>
            <a:off x="5375920" y="414956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C3DD8-BF5B-49B2-A961-5F5F26DF8652}"/>
              </a:ext>
            </a:extLst>
          </p:cNvPr>
          <p:cNvSpPr/>
          <p:nvPr/>
        </p:nvSpPr>
        <p:spPr>
          <a:xfrm>
            <a:off x="6096000" y="4149560"/>
            <a:ext cx="144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364E5-15AF-482C-8909-DC3097BE04F2}"/>
              </a:ext>
            </a:extLst>
          </p:cNvPr>
          <p:cNvSpPr/>
          <p:nvPr/>
        </p:nvSpPr>
        <p:spPr>
          <a:xfrm>
            <a:off x="7536160" y="414956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0F12A-8AE9-4375-B1BC-83D7805F4DB7}"/>
              </a:ext>
            </a:extLst>
          </p:cNvPr>
          <p:cNvSpPr/>
          <p:nvPr/>
        </p:nvSpPr>
        <p:spPr>
          <a:xfrm>
            <a:off x="3215680" y="3933296"/>
            <a:ext cx="2160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829515-B163-49E5-8E7B-7E85D71163DD}"/>
              </a:ext>
            </a:extLst>
          </p:cNvPr>
          <p:cNvSpPr/>
          <p:nvPr/>
        </p:nvSpPr>
        <p:spPr>
          <a:xfrm>
            <a:off x="6096000" y="4005304"/>
            <a:ext cx="1440000" cy="28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16A23-DFB2-4DAC-BD1E-1E8D2A457D2B}"/>
              </a:ext>
            </a:extLst>
          </p:cNvPr>
          <p:cNvCxnSpPr>
            <a:cxnSpLocks/>
          </p:cNvCxnSpPr>
          <p:nvPr/>
        </p:nvCxnSpPr>
        <p:spPr>
          <a:xfrm>
            <a:off x="335360" y="4149080"/>
            <a:ext cx="0" cy="21604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E19CA6-0154-4FE4-8624-A69AA44D8F2A}"/>
              </a:ext>
            </a:extLst>
          </p:cNvPr>
          <p:cNvCxnSpPr>
            <a:cxnSpLocks/>
          </p:cNvCxnSpPr>
          <p:nvPr/>
        </p:nvCxnSpPr>
        <p:spPr>
          <a:xfrm>
            <a:off x="11856640" y="4149080"/>
            <a:ext cx="0" cy="21602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96A571-98BB-4A99-9AFE-8E5B7C2BB62B}"/>
              </a:ext>
            </a:extLst>
          </p:cNvPr>
          <p:cNvCxnSpPr/>
          <p:nvPr/>
        </p:nvCxnSpPr>
        <p:spPr>
          <a:xfrm>
            <a:off x="335360" y="1988840"/>
            <a:ext cx="115208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DDBF2D-A499-47D2-B726-170399DBA5B8}"/>
              </a:ext>
            </a:extLst>
          </p:cNvPr>
          <p:cNvCxnSpPr/>
          <p:nvPr/>
        </p:nvCxnSpPr>
        <p:spPr>
          <a:xfrm>
            <a:off x="335360" y="6309560"/>
            <a:ext cx="11520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9BE6E6-5E52-4D5D-8A5A-72E4F2543EE3}"/>
              </a:ext>
            </a:extLst>
          </p:cNvPr>
          <p:cNvCxnSpPr>
            <a:cxnSpLocks/>
          </p:cNvCxnSpPr>
          <p:nvPr/>
        </p:nvCxnSpPr>
        <p:spPr>
          <a:xfrm>
            <a:off x="11856640" y="1989080"/>
            <a:ext cx="0" cy="216024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CA505E-2ED9-44C4-BF5E-C97119344404}"/>
              </a:ext>
            </a:extLst>
          </p:cNvPr>
          <p:cNvCxnSpPr>
            <a:cxnSpLocks/>
          </p:cNvCxnSpPr>
          <p:nvPr/>
        </p:nvCxnSpPr>
        <p:spPr>
          <a:xfrm>
            <a:off x="335360" y="1988840"/>
            <a:ext cx="0" cy="216048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329558-A19B-47B7-A932-E9DC793D4913}"/>
              </a:ext>
            </a:extLst>
          </p:cNvPr>
          <p:cNvSpPr txBox="1"/>
          <p:nvPr/>
        </p:nvSpPr>
        <p:spPr>
          <a:xfrm>
            <a:off x="335360" y="4149320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EE3D2-2AAD-4660-A68F-9685DD3B4B8D}"/>
              </a:ext>
            </a:extLst>
          </p:cNvPr>
          <p:cNvSpPr txBox="1"/>
          <p:nvPr/>
        </p:nvSpPr>
        <p:spPr>
          <a:xfrm>
            <a:off x="2901170" y="414932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34318F-76D1-4F5A-9E96-CE5FBD230DB5}"/>
              </a:ext>
            </a:extLst>
          </p:cNvPr>
          <p:cNvSpPr txBox="1"/>
          <p:nvPr/>
        </p:nvSpPr>
        <p:spPr>
          <a:xfrm>
            <a:off x="5375920" y="414932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969FE-9BF4-47CE-BEDC-D3524199E8EF}"/>
              </a:ext>
            </a:extLst>
          </p:cNvPr>
          <p:cNvSpPr txBox="1"/>
          <p:nvPr/>
        </p:nvSpPr>
        <p:spPr>
          <a:xfrm>
            <a:off x="5755794" y="414932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7592C9-D684-4763-B500-82405CBCB579}"/>
              </a:ext>
            </a:extLst>
          </p:cNvPr>
          <p:cNvSpPr txBox="1"/>
          <p:nvPr/>
        </p:nvSpPr>
        <p:spPr>
          <a:xfrm>
            <a:off x="7536160" y="4149368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B8BB3B-9188-4A59-8D2D-1DFE299BD420}"/>
              </a:ext>
            </a:extLst>
          </p:cNvPr>
          <p:cNvSpPr txBox="1"/>
          <p:nvPr/>
        </p:nvSpPr>
        <p:spPr>
          <a:xfrm>
            <a:off x="11511673" y="4149320"/>
            <a:ext cx="34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A661E-69EC-45A7-B997-87B8CE0BD145}"/>
              </a:ext>
            </a:extLst>
          </p:cNvPr>
          <p:cNvSpPr txBox="1"/>
          <p:nvPr/>
        </p:nvSpPr>
        <p:spPr>
          <a:xfrm>
            <a:off x="335360" y="198908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3ACE38-7CA9-4B1A-A874-52F2EF586E54}"/>
              </a:ext>
            </a:extLst>
          </p:cNvPr>
          <p:cNvSpPr txBox="1"/>
          <p:nvPr/>
        </p:nvSpPr>
        <p:spPr>
          <a:xfrm>
            <a:off x="2804990" y="1989080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520E2-DF7B-4741-A2D4-BD846D047F9B}"/>
              </a:ext>
            </a:extLst>
          </p:cNvPr>
          <p:cNvSpPr txBox="1"/>
          <p:nvPr/>
        </p:nvSpPr>
        <p:spPr>
          <a:xfrm>
            <a:off x="5375920" y="1989080"/>
            <a:ext cx="31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5AC1CD-4AD1-452E-A519-13A590A2035D}"/>
              </a:ext>
            </a:extLst>
          </p:cNvPr>
          <p:cNvSpPr txBox="1"/>
          <p:nvPr/>
        </p:nvSpPr>
        <p:spPr>
          <a:xfrm>
            <a:off x="5738162" y="198908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K’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A3BBD6-BD18-4F94-9C89-C427B1FDDCF8}"/>
              </a:ext>
            </a:extLst>
          </p:cNvPr>
          <p:cNvSpPr txBox="1"/>
          <p:nvPr/>
        </p:nvSpPr>
        <p:spPr>
          <a:xfrm>
            <a:off x="7536160" y="1989128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J’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AA9257-37E5-446C-B2F4-FBF5768E08AC}"/>
              </a:ext>
            </a:extLst>
          </p:cNvPr>
          <p:cNvSpPr txBox="1"/>
          <p:nvPr/>
        </p:nvSpPr>
        <p:spPr>
          <a:xfrm>
            <a:off x="11479614" y="198908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H’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1E47-EB74-41B6-A56F-C4F80C1F9EDE}"/>
              </a:ext>
            </a:extLst>
          </p:cNvPr>
          <p:cNvSpPr txBox="1"/>
          <p:nvPr/>
        </p:nvSpPr>
        <p:spPr>
          <a:xfrm>
            <a:off x="335360" y="5940180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27A03E-7B91-40D7-A3A8-1C45FA976D37}"/>
              </a:ext>
            </a:extLst>
          </p:cNvPr>
          <p:cNvSpPr txBox="1"/>
          <p:nvPr/>
        </p:nvSpPr>
        <p:spPr>
          <a:xfrm>
            <a:off x="2849874" y="594018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CCF111-044C-48D0-B265-4BB3A3C87044}"/>
              </a:ext>
            </a:extLst>
          </p:cNvPr>
          <p:cNvSpPr txBox="1"/>
          <p:nvPr/>
        </p:nvSpPr>
        <p:spPr>
          <a:xfrm>
            <a:off x="5375920" y="59401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5978B6-AC7C-4E68-A53B-36314FC9D00B}"/>
              </a:ext>
            </a:extLst>
          </p:cNvPr>
          <p:cNvSpPr txBox="1"/>
          <p:nvPr/>
        </p:nvSpPr>
        <p:spPr>
          <a:xfrm>
            <a:off x="5783046" y="594018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DC1622-4E16-44D8-8297-072C6D97A32F}"/>
              </a:ext>
            </a:extLst>
          </p:cNvPr>
          <p:cNvSpPr txBox="1"/>
          <p:nvPr/>
        </p:nvSpPr>
        <p:spPr>
          <a:xfrm>
            <a:off x="7536160" y="5940228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E7337A-F4F4-4DD5-8F2D-365ECC17A6A1}"/>
              </a:ext>
            </a:extLst>
          </p:cNvPr>
          <p:cNvSpPr txBox="1"/>
          <p:nvPr/>
        </p:nvSpPr>
        <p:spPr>
          <a:xfrm>
            <a:off x="11524498" y="594018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D3E64A-4FFA-4E05-B0D1-2BBE84D1C79A}"/>
              </a:ext>
            </a:extLst>
          </p:cNvPr>
          <p:cNvSpPr/>
          <p:nvPr/>
        </p:nvSpPr>
        <p:spPr>
          <a:xfrm>
            <a:off x="7536160" y="414932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9A1F5-23DE-45EE-BB6C-28F8ADF0D85D}"/>
              </a:ext>
            </a:extLst>
          </p:cNvPr>
          <p:cNvSpPr/>
          <p:nvPr/>
        </p:nvSpPr>
        <p:spPr>
          <a:xfrm>
            <a:off x="7536160" y="198908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E28820-971B-4D8A-8444-E6A0DDB7A9B4}"/>
              </a:ext>
            </a:extLst>
          </p:cNvPr>
          <p:cNvCxnSpPr/>
          <p:nvPr/>
        </p:nvCxnSpPr>
        <p:spPr>
          <a:xfrm>
            <a:off x="335360" y="6309560"/>
            <a:ext cx="11520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9DAC67B-3808-4B4A-9CAF-E657F5763240}"/>
              </a:ext>
            </a:extLst>
          </p:cNvPr>
          <p:cNvSpPr txBox="1"/>
          <p:nvPr/>
        </p:nvSpPr>
        <p:spPr>
          <a:xfrm>
            <a:off x="7959364" y="414932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5A60B1-A826-419E-94B6-6E71056F3D6A}"/>
              </a:ext>
            </a:extLst>
          </p:cNvPr>
          <p:cNvSpPr txBox="1"/>
          <p:nvPr/>
        </p:nvSpPr>
        <p:spPr>
          <a:xfrm>
            <a:off x="8013866" y="5949520"/>
            <a:ext cx="23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3B00CA-D376-4A3E-9299-17809E8D0373}"/>
              </a:ext>
            </a:extLst>
          </p:cNvPr>
          <p:cNvSpPr txBox="1"/>
          <p:nvPr/>
        </p:nvSpPr>
        <p:spPr>
          <a:xfrm>
            <a:off x="7956158" y="1989080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5F42A2-02CE-4290-A648-C6FA1FE14C81}"/>
              </a:ext>
            </a:extLst>
          </p:cNvPr>
          <p:cNvSpPr txBox="1"/>
          <p:nvPr/>
        </p:nvSpPr>
        <p:spPr>
          <a:xfrm>
            <a:off x="3935760" y="3635972"/>
            <a:ext cx="73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chord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BCE912-DF07-41F7-89C3-DB5DCF3E0142}"/>
              </a:ext>
            </a:extLst>
          </p:cNvPr>
          <p:cNvSpPr txBox="1"/>
          <p:nvPr/>
        </p:nvSpPr>
        <p:spPr>
          <a:xfrm>
            <a:off x="1405488" y="378928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dInlet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82FD52-3354-4DB7-963E-D2B470B361A1}"/>
              </a:ext>
            </a:extLst>
          </p:cNvPr>
          <p:cNvSpPr txBox="1"/>
          <p:nvPr/>
        </p:nvSpPr>
        <p:spPr>
          <a:xfrm>
            <a:off x="5411197" y="3779988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dGap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CBD452-911A-400A-808B-BA105D50B5B3}"/>
              </a:ext>
            </a:extLst>
          </p:cNvPr>
          <p:cNvSpPr txBox="1"/>
          <p:nvPr/>
        </p:nvSpPr>
        <p:spPr>
          <a:xfrm>
            <a:off x="6478493" y="3645264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dFlap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850F2F-D2B9-4CBC-96A7-140335EAB597}"/>
              </a:ext>
            </a:extLst>
          </p:cNvPr>
          <p:cNvSpPr txBox="1"/>
          <p:nvPr/>
        </p:nvSpPr>
        <p:spPr>
          <a:xfrm>
            <a:off x="10846235" y="2915892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dFarfield</a:t>
            </a:r>
            <a:endParaRPr 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EE62F2-DF52-4C3B-A916-92CD6A8F4B56}"/>
              </a:ext>
            </a:extLst>
          </p:cNvPr>
          <p:cNvSpPr txBox="1"/>
          <p:nvPr/>
        </p:nvSpPr>
        <p:spPr>
          <a:xfrm>
            <a:off x="7501803" y="3789280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dWake</a:t>
            </a:r>
            <a:endParaRPr 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51D9C7-1CD7-465E-ABB2-AD40D2B2A004}"/>
              </a:ext>
            </a:extLst>
          </p:cNvPr>
          <p:cNvSpPr txBox="1"/>
          <p:nvPr/>
        </p:nvSpPr>
        <p:spPr>
          <a:xfrm>
            <a:off x="9552384" y="378928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dOutflow</a:t>
            </a:r>
            <a:endParaRPr lang="en-US" sz="16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3EC299-11D1-4E2B-A49A-D842359B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H-Grid Physical Domain</a:t>
            </a:r>
          </a:p>
        </p:txBody>
      </p:sp>
    </p:spTree>
    <p:extLst>
      <p:ext uri="{BB962C8B-B14F-4D97-AF65-F5344CB8AC3E}">
        <p14:creationId xmlns:p14="http://schemas.microsoft.com/office/powerpoint/2010/main" val="42271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5C27078-9ECD-4EA2-92CB-9BF484066407}"/>
              </a:ext>
            </a:extLst>
          </p:cNvPr>
          <p:cNvSpPr/>
          <p:nvPr/>
        </p:nvSpPr>
        <p:spPr>
          <a:xfrm>
            <a:off x="191344" y="1628800"/>
            <a:ext cx="11808000" cy="48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E11B2-3A44-47F0-86D4-0EEDB83480FE}"/>
              </a:ext>
            </a:extLst>
          </p:cNvPr>
          <p:cNvSpPr/>
          <p:nvPr/>
        </p:nvSpPr>
        <p:spPr>
          <a:xfrm>
            <a:off x="335360" y="1988840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CADBAA-7FEF-4A21-BE6D-1126091F6CE9}"/>
              </a:ext>
            </a:extLst>
          </p:cNvPr>
          <p:cNvSpPr/>
          <p:nvPr/>
        </p:nvSpPr>
        <p:spPr>
          <a:xfrm>
            <a:off x="3215680" y="198884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80063F-0D4A-4435-A501-9F044F2AC2E0}"/>
              </a:ext>
            </a:extLst>
          </p:cNvPr>
          <p:cNvSpPr/>
          <p:nvPr/>
        </p:nvSpPr>
        <p:spPr>
          <a:xfrm>
            <a:off x="5375920" y="198884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3CA6-7260-4EBC-96E9-5D5EA770EC62}"/>
              </a:ext>
            </a:extLst>
          </p:cNvPr>
          <p:cNvSpPr/>
          <p:nvPr/>
        </p:nvSpPr>
        <p:spPr>
          <a:xfrm>
            <a:off x="6096000" y="1988840"/>
            <a:ext cx="144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32EDB-2C17-492B-B260-AB3431A85E1F}"/>
              </a:ext>
            </a:extLst>
          </p:cNvPr>
          <p:cNvSpPr/>
          <p:nvPr/>
        </p:nvSpPr>
        <p:spPr>
          <a:xfrm>
            <a:off x="7536160" y="198884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625970-0479-4A6B-B327-8CEDD506E351}"/>
              </a:ext>
            </a:extLst>
          </p:cNvPr>
          <p:cNvSpPr/>
          <p:nvPr/>
        </p:nvSpPr>
        <p:spPr>
          <a:xfrm>
            <a:off x="335360" y="4149320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41DE29-5786-44E1-B093-24086BA5C64A}"/>
              </a:ext>
            </a:extLst>
          </p:cNvPr>
          <p:cNvSpPr/>
          <p:nvPr/>
        </p:nvSpPr>
        <p:spPr>
          <a:xfrm>
            <a:off x="3215680" y="414932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1539A3-AE9F-4E1F-B3E6-1A83B1C2447B}"/>
              </a:ext>
            </a:extLst>
          </p:cNvPr>
          <p:cNvSpPr/>
          <p:nvPr/>
        </p:nvSpPr>
        <p:spPr>
          <a:xfrm>
            <a:off x="5375920" y="414932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E67A88-64BF-4DDC-B29F-33FAD7E9765F}"/>
              </a:ext>
            </a:extLst>
          </p:cNvPr>
          <p:cNvSpPr/>
          <p:nvPr/>
        </p:nvSpPr>
        <p:spPr>
          <a:xfrm>
            <a:off x="6096000" y="4149320"/>
            <a:ext cx="144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9F3A39-95D5-4497-8859-E08E0D50D1A4}"/>
              </a:ext>
            </a:extLst>
          </p:cNvPr>
          <p:cNvSpPr/>
          <p:nvPr/>
        </p:nvSpPr>
        <p:spPr>
          <a:xfrm>
            <a:off x="7536160" y="414932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508512-3DE1-4AB7-9CE2-CA6EADB3C08D}"/>
              </a:ext>
            </a:extLst>
          </p:cNvPr>
          <p:cNvCxnSpPr>
            <a:cxnSpLocks/>
          </p:cNvCxnSpPr>
          <p:nvPr/>
        </p:nvCxnSpPr>
        <p:spPr>
          <a:xfrm>
            <a:off x="335360" y="4148840"/>
            <a:ext cx="0" cy="21604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96134F-148D-463B-AB83-46B263107540}"/>
              </a:ext>
            </a:extLst>
          </p:cNvPr>
          <p:cNvCxnSpPr>
            <a:cxnSpLocks/>
          </p:cNvCxnSpPr>
          <p:nvPr/>
        </p:nvCxnSpPr>
        <p:spPr>
          <a:xfrm>
            <a:off x="11856640" y="4148840"/>
            <a:ext cx="0" cy="21602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BA2210-1968-479B-88AE-DF43B5E710FE}"/>
              </a:ext>
            </a:extLst>
          </p:cNvPr>
          <p:cNvSpPr txBox="1"/>
          <p:nvPr/>
        </p:nvSpPr>
        <p:spPr>
          <a:xfrm>
            <a:off x="335360" y="4149080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7030E2-0A2F-4969-9F07-CB45AF257D37}"/>
              </a:ext>
            </a:extLst>
          </p:cNvPr>
          <p:cNvSpPr txBox="1"/>
          <p:nvPr/>
        </p:nvSpPr>
        <p:spPr>
          <a:xfrm>
            <a:off x="2901170" y="414908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026D2-8E3D-4B41-85FC-26FEC57FF58D}"/>
              </a:ext>
            </a:extLst>
          </p:cNvPr>
          <p:cNvSpPr txBox="1"/>
          <p:nvPr/>
        </p:nvSpPr>
        <p:spPr>
          <a:xfrm>
            <a:off x="5375920" y="414908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0688A3-0D15-4B1C-A535-39B602558195}"/>
              </a:ext>
            </a:extLst>
          </p:cNvPr>
          <p:cNvSpPr txBox="1"/>
          <p:nvPr/>
        </p:nvSpPr>
        <p:spPr>
          <a:xfrm>
            <a:off x="5755794" y="414908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39B12-A919-48D9-B5BC-8278933AC8E2}"/>
              </a:ext>
            </a:extLst>
          </p:cNvPr>
          <p:cNvSpPr txBox="1"/>
          <p:nvPr/>
        </p:nvSpPr>
        <p:spPr>
          <a:xfrm>
            <a:off x="7536160" y="4149128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0B3DA-0D0F-4F04-9297-0B683E8E66B7}"/>
              </a:ext>
            </a:extLst>
          </p:cNvPr>
          <p:cNvSpPr txBox="1"/>
          <p:nvPr/>
        </p:nvSpPr>
        <p:spPr>
          <a:xfrm>
            <a:off x="11511673" y="4149080"/>
            <a:ext cx="34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029A30-39F3-4ED1-B4B7-AC5E9438A220}"/>
              </a:ext>
            </a:extLst>
          </p:cNvPr>
          <p:cNvSpPr txBox="1"/>
          <p:nvPr/>
        </p:nvSpPr>
        <p:spPr>
          <a:xfrm>
            <a:off x="335360" y="198884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083E11-5711-4860-8645-87C6A969BE6A}"/>
              </a:ext>
            </a:extLst>
          </p:cNvPr>
          <p:cNvSpPr txBox="1"/>
          <p:nvPr/>
        </p:nvSpPr>
        <p:spPr>
          <a:xfrm>
            <a:off x="2804990" y="1988840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D0E738-CA03-43F6-980B-88AF0B2E8DBF}"/>
              </a:ext>
            </a:extLst>
          </p:cNvPr>
          <p:cNvSpPr txBox="1"/>
          <p:nvPr/>
        </p:nvSpPr>
        <p:spPr>
          <a:xfrm>
            <a:off x="5375920" y="1988840"/>
            <a:ext cx="31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EFB882-74AD-417B-B54C-0DAE33D45A2B}"/>
              </a:ext>
            </a:extLst>
          </p:cNvPr>
          <p:cNvSpPr txBox="1"/>
          <p:nvPr/>
        </p:nvSpPr>
        <p:spPr>
          <a:xfrm>
            <a:off x="5738162" y="1988840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K’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16E66-CDDC-4EC8-89B3-0F83DD0A58FD}"/>
              </a:ext>
            </a:extLst>
          </p:cNvPr>
          <p:cNvSpPr txBox="1"/>
          <p:nvPr/>
        </p:nvSpPr>
        <p:spPr>
          <a:xfrm>
            <a:off x="7536160" y="1988888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51E596-3250-4AC0-9E47-A0BF63631FED}"/>
              </a:ext>
            </a:extLst>
          </p:cNvPr>
          <p:cNvSpPr txBox="1"/>
          <p:nvPr/>
        </p:nvSpPr>
        <p:spPr>
          <a:xfrm>
            <a:off x="11479614" y="198884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H’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3A5BA4-CB9B-4ED2-AE8C-F9532836E1E2}"/>
              </a:ext>
            </a:extLst>
          </p:cNvPr>
          <p:cNvSpPr txBox="1"/>
          <p:nvPr/>
        </p:nvSpPr>
        <p:spPr>
          <a:xfrm>
            <a:off x="335360" y="5939940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AE3C82-576A-4EC6-BF1E-1C481ED3E1FC}"/>
              </a:ext>
            </a:extLst>
          </p:cNvPr>
          <p:cNvSpPr txBox="1"/>
          <p:nvPr/>
        </p:nvSpPr>
        <p:spPr>
          <a:xfrm>
            <a:off x="2849874" y="59399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917E5B-BB0E-42B1-A13A-E3E7BD41F1EA}"/>
              </a:ext>
            </a:extLst>
          </p:cNvPr>
          <p:cNvSpPr txBox="1"/>
          <p:nvPr/>
        </p:nvSpPr>
        <p:spPr>
          <a:xfrm>
            <a:off x="5375920" y="59399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B4CB74-A03D-4409-B3EA-11BCE31D7D70}"/>
              </a:ext>
            </a:extLst>
          </p:cNvPr>
          <p:cNvSpPr txBox="1"/>
          <p:nvPr/>
        </p:nvSpPr>
        <p:spPr>
          <a:xfrm>
            <a:off x="5783046" y="593994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FFDD2D-5B57-4341-B258-AE70BA08F7C5}"/>
              </a:ext>
            </a:extLst>
          </p:cNvPr>
          <p:cNvSpPr txBox="1"/>
          <p:nvPr/>
        </p:nvSpPr>
        <p:spPr>
          <a:xfrm>
            <a:off x="7536160" y="5939988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9DC506-4DEA-4649-8221-E957107132BB}"/>
              </a:ext>
            </a:extLst>
          </p:cNvPr>
          <p:cNvSpPr txBox="1"/>
          <p:nvPr/>
        </p:nvSpPr>
        <p:spPr>
          <a:xfrm>
            <a:off x="11524498" y="593994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F62063-2587-4FDC-8F19-DDEACA948B1D}"/>
              </a:ext>
            </a:extLst>
          </p:cNvPr>
          <p:cNvCxnSpPr>
            <a:cxnSpLocks/>
          </p:cNvCxnSpPr>
          <p:nvPr/>
        </p:nvCxnSpPr>
        <p:spPr>
          <a:xfrm>
            <a:off x="11856640" y="1988840"/>
            <a:ext cx="0" cy="216024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68FFA3-637C-46CE-9320-75C3D21B9F5E}"/>
              </a:ext>
            </a:extLst>
          </p:cNvPr>
          <p:cNvCxnSpPr>
            <a:cxnSpLocks/>
          </p:cNvCxnSpPr>
          <p:nvPr/>
        </p:nvCxnSpPr>
        <p:spPr>
          <a:xfrm>
            <a:off x="335360" y="1988600"/>
            <a:ext cx="0" cy="216048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0FE46-3176-44F3-B3D7-45E34C21EDC2}"/>
              </a:ext>
            </a:extLst>
          </p:cNvPr>
          <p:cNvCxnSpPr/>
          <p:nvPr/>
        </p:nvCxnSpPr>
        <p:spPr>
          <a:xfrm>
            <a:off x="3215360" y="4148840"/>
            <a:ext cx="216032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63BE1E-2355-4415-98B6-473C5780EB52}"/>
              </a:ext>
            </a:extLst>
          </p:cNvPr>
          <p:cNvCxnSpPr/>
          <p:nvPr/>
        </p:nvCxnSpPr>
        <p:spPr>
          <a:xfrm>
            <a:off x="6095680" y="4148840"/>
            <a:ext cx="144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D84598D-B8AE-4EB4-8572-57E94ED39B3A}"/>
              </a:ext>
            </a:extLst>
          </p:cNvPr>
          <p:cNvSpPr/>
          <p:nvPr/>
        </p:nvSpPr>
        <p:spPr>
          <a:xfrm>
            <a:off x="7536160" y="414908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37932F-65DA-4D83-9A26-DC53DF4CB967}"/>
              </a:ext>
            </a:extLst>
          </p:cNvPr>
          <p:cNvSpPr/>
          <p:nvPr/>
        </p:nvSpPr>
        <p:spPr>
          <a:xfrm>
            <a:off x="7536160" y="1988840"/>
            <a:ext cx="7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9FF5BB-290C-4C79-AAF2-B2AD5B937CC7}"/>
              </a:ext>
            </a:extLst>
          </p:cNvPr>
          <p:cNvCxnSpPr/>
          <p:nvPr/>
        </p:nvCxnSpPr>
        <p:spPr>
          <a:xfrm>
            <a:off x="335360" y="6309320"/>
            <a:ext cx="11520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E3CE40-A9A5-4236-86B0-3EBC22635DFD}"/>
              </a:ext>
            </a:extLst>
          </p:cNvPr>
          <p:cNvCxnSpPr/>
          <p:nvPr/>
        </p:nvCxnSpPr>
        <p:spPr>
          <a:xfrm>
            <a:off x="335360" y="1988600"/>
            <a:ext cx="115208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05C895-69EB-4313-A992-262EABF69ADF}"/>
              </a:ext>
            </a:extLst>
          </p:cNvPr>
          <p:cNvSpPr txBox="1"/>
          <p:nvPr/>
        </p:nvSpPr>
        <p:spPr>
          <a:xfrm>
            <a:off x="7959364" y="414908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C4DE8B-9981-46BC-BFFB-87325B2C2DCA}"/>
              </a:ext>
            </a:extLst>
          </p:cNvPr>
          <p:cNvSpPr txBox="1"/>
          <p:nvPr/>
        </p:nvSpPr>
        <p:spPr>
          <a:xfrm>
            <a:off x="8013866" y="5949280"/>
            <a:ext cx="23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098876-969F-4616-AEA5-E84AE593A49C}"/>
              </a:ext>
            </a:extLst>
          </p:cNvPr>
          <p:cNvSpPr txBox="1"/>
          <p:nvPr/>
        </p:nvSpPr>
        <p:spPr>
          <a:xfrm>
            <a:off x="7956158" y="1988840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F598F4-806C-4A3C-ABCF-FD8330CA5D6C}"/>
              </a:ext>
            </a:extLst>
          </p:cNvPr>
          <p:cNvSpPr txBox="1"/>
          <p:nvPr/>
        </p:nvSpPr>
        <p:spPr>
          <a:xfrm>
            <a:off x="3863752" y="377974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nAirfoil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7BD673-5798-4D80-B5A6-0F9BC4C4AE0C}"/>
              </a:ext>
            </a:extLst>
          </p:cNvPr>
          <p:cNvSpPr txBox="1"/>
          <p:nvPr/>
        </p:nvSpPr>
        <p:spPr>
          <a:xfrm>
            <a:off x="1405488" y="378904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nInlet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C95B53-1220-4950-B8BF-202E76619F58}"/>
              </a:ext>
            </a:extLst>
          </p:cNvPr>
          <p:cNvSpPr txBox="1"/>
          <p:nvPr/>
        </p:nvSpPr>
        <p:spPr>
          <a:xfrm>
            <a:off x="5411197" y="377974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nGap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9F9493-7212-478F-B642-540A6FAA1FED}"/>
              </a:ext>
            </a:extLst>
          </p:cNvPr>
          <p:cNvSpPr txBox="1"/>
          <p:nvPr/>
        </p:nvSpPr>
        <p:spPr>
          <a:xfrm>
            <a:off x="6478493" y="377974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nFlap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F919D6-2489-4039-A48A-F0B786E9C7E8}"/>
              </a:ext>
            </a:extLst>
          </p:cNvPr>
          <p:cNvSpPr txBox="1"/>
          <p:nvPr/>
        </p:nvSpPr>
        <p:spPr>
          <a:xfrm>
            <a:off x="11208568" y="378904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jMax</a:t>
            </a:r>
            <a:endParaRPr 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9D97B2-57C7-4359-BACA-871F19191539}"/>
              </a:ext>
            </a:extLst>
          </p:cNvPr>
          <p:cNvSpPr txBox="1"/>
          <p:nvPr/>
        </p:nvSpPr>
        <p:spPr>
          <a:xfrm>
            <a:off x="7501803" y="3789040"/>
            <a:ext cx="821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nWake</a:t>
            </a:r>
            <a:endParaRPr 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E4A57F-0789-4F44-9420-C5B6CD957C05}"/>
              </a:ext>
            </a:extLst>
          </p:cNvPr>
          <p:cNvSpPr txBox="1"/>
          <p:nvPr/>
        </p:nvSpPr>
        <p:spPr>
          <a:xfrm>
            <a:off x="9552384" y="378904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nOutflow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E9D2D-C5D1-4F91-B2E1-D04C2E5519F0}"/>
              </a:ext>
            </a:extLst>
          </p:cNvPr>
          <p:cNvSpPr txBox="1"/>
          <p:nvPr/>
        </p:nvSpPr>
        <p:spPr>
          <a:xfrm>
            <a:off x="5813428" y="16288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iMax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A6A63-D8C8-4AD9-9D55-4999D21C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H-Grid Computational Domain</a:t>
            </a:r>
          </a:p>
        </p:txBody>
      </p:sp>
    </p:spTree>
    <p:extLst>
      <p:ext uri="{BB962C8B-B14F-4D97-AF65-F5344CB8AC3E}">
        <p14:creationId xmlns:p14="http://schemas.microsoft.com/office/powerpoint/2010/main" val="327652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H-Grid Data Structure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EBFBA7-6EA7-417B-903F-F18687972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96" y="1556792"/>
            <a:ext cx="9140893" cy="4935448"/>
          </a:xfrm>
        </p:spPr>
      </p:pic>
    </p:spTree>
    <p:extLst>
      <p:ext uri="{BB962C8B-B14F-4D97-AF65-F5344CB8AC3E}">
        <p14:creationId xmlns:p14="http://schemas.microsoft.com/office/powerpoint/2010/main" val="84655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F2DD93-0FF2-403E-A29F-940D3F885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697"/>
              </p:ext>
            </p:extLst>
          </p:nvPr>
        </p:nvGraphicFramePr>
        <p:xfrm>
          <a:off x="1482637" y="1453566"/>
          <a:ext cx="9820060" cy="3745947"/>
        </p:xfrm>
        <a:graphic>
          <a:graphicData uri="http://schemas.openxmlformats.org/drawingml/2006/table">
            <a:tbl>
              <a:tblPr/>
              <a:tblGrid>
                <a:gridCol w="268634">
                  <a:extLst>
                    <a:ext uri="{9D8B030D-6E8A-4147-A177-3AD203B41FA5}">
                      <a16:colId xmlns:a16="http://schemas.microsoft.com/office/drawing/2014/main" val="2899964884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2702171204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3609351445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3106063265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889401084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3581562384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3118912395"/>
                    </a:ext>
                  </a:extLst>
                </a:gridCol>
                <a:gridCol w="208937">
                  <a:extLst>
                    <a:ext uri="{9D8B030D-6E8A-4147-A177-3AD203B41FA5}">
                      <a16:colId xmlns:a16="http://schemas.microsoft.com/office/drawing/2014/main" val="2463136775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2967678470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479486198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633032573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691466598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606733950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2297189133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798606412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1603443043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175579922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2797427978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1503794554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054429048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2157480650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3011430866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3505083179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2723869475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3611040214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155328097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4015685396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1691661679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805641434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810142588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259410693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656271849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3208030909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2124643392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973471836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317416334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3787873034"/>
                    </a:ext>
                  </a:extLst>
                </a:gridCol>
                <a:gridCol w="208937">
                  <a:extLst>
                    <a:ext uri="{9D8B030D-6E8A-4147-A177-3AD203B41FA5}">
                      <a16:colId xmlns:a16="http://schemas.microsoft.com/office/drawing/2014/main" val="1816789600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066267924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161079245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3924389934"/>
                    </a:ext>
                  </a:extLst>
                </a:gridCol>
                <a:gridCol w="198988">
                  <a:extLst>
                    <a:ext uri="{9D8B030D-6E8A-4147-A177-3AD203B41FA5}">
                      <a16:colId xmlns:a16="http://schemas.microsoft.com/office/drawing/2014/main" val="227831309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2547541991"/>
                    </a:ext>
                  </a:extLst>
                </a:gridCol>
                <a:gridCol w="268634">
                  <a:extLst>
                    <a:ext uri="{9D8B030D-6E8A-4147-A177-3AD203B41FA5}">
                      <a16:colId xmlns:a16="http://schemas.microsoft.com/office/drawing/2014/main" val="3806252338"/>
                    </a:ext>
                  </a:extLst>
                </a:gridCol>
              </a:tblGrid>
              <a:tr h="156703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3003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3009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3010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3015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3017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3019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25043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3003-3008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3009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3010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3011-3014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3015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3016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3017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51669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008220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58905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863310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79-84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87-90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173419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0768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64854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4005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60-65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68-71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04272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17135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6414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4002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22-27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30-33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21965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8576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15811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4002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11-14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93041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099748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24755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02909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1003-1008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1011-1014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71636" marR="71636" marT="35818" marB="35818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69279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45505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357157"/>
                  </a:ext>
                </a:extLst>
              </a:tr>
              <a:tr h="156703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</a:t>
                      </a: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49524"/>
                  </a:ext>
                </a:extLst>
              </a:tr>
              <a:tr h="149241"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9192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F93D25A-BE48-4D14-9F65-43228CB5F557}"/>
              </a:ext>
            </a:extLst>
          </p:cNvPr>
          <p:cNvSpPr txBox="1">
            <a:spLocks/>
          </p:cNvSpPr>
          <p:nvPr/>
        </p:nvSpPr>
        <p:spPr>
          <a:xfrm>
            <a:off x="576359" y="87757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8572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H-Grid Data Structure : General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24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2EF8D0-9B3F-4957-A8A8-50A627EFA9E0}"/>
              </a:ext>
            </a:extLst>
          </p:cNvPr>
          <p:cNvGraphicFramePr>
            <a:graphicFrameLocks noGrp="1"/>
          </p:cNvGraphicFramePr>
          <p:nvPr/>
        </p:nvGraphicFramePr>
        <p:xfrm>
          <a:off x="1531580" y="1595063"/>
          <a:ext cx="9128830" cy="3987162"/>
        </p:xfrm>
        <a:graphic>
          <a:graphicData uri="http://schemas.openxmlformats.org/drawingml/2006/table">
            <a:tbl>
              <a:tblPr/>
              <a:tblGrid>
                <a:gridCol w="268495">
                  <a:extLst>
                    <a:ext uri="{9D8B030D-6E8A-4147-A177-3AD203B41FA5}">
                      <a16:colId xmlns:a16="http://schemas.microsoft.com/office/drawing/2014/main" val="1313157890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79282326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295148813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463906447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3944659421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571957288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074633952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869447921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320682218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039722923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747763343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063650782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93459651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978662730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802209316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572782126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3698524414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451759536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408515030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528753019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50603704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676885061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3132170597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417685809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3390549693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56124888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370063979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984856066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12129035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2763132260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1776334077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3099200091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775819537"/>
                    </a:ext>
                  </a:extLst>
                </a:gridCol>
                <a:gridCol w="268495">
                  <a:extLst>
                    <a:ext uri="{9D8B030D-6E8A-4147-A177-3AD203B41FA5}">
                      <a16:colId xmlns:a16="http://schemas.microsoft.com/office/drawing/2014/main" val="777404012"/>
                    </a:ext>
                  </a:extLst>
                </a:gridCol>
              </a:tblGrid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580093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382386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555150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98620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023019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6001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6002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6005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6006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6007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6008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6009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6010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456606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28203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989803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223945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563057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5002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5003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5004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5005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5006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5007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5008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5010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788565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660160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74578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2799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7491" marR="67491" marT="33745" marB="33745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82096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125373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633316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68" marR="10068" marT="10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66013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B01A28-AB17-4D61-9C7A-C6A0516247C3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8572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H-Grid Data Structure : Airfoil and Flap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31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H-Grid Data Structure : Nodes Coordinates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D88513-CDD0-45E1-AD4E-FE9A986F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988840"/>
            <a:ext cx="8928992" cy="39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H-Grid Data Structure : Nodes Coordinates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2F008-4F2C-4E28-B8F0-20755798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042" y="2203131"/>
            <a:ext cx="7699915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H-Grid Data Structure : Nodes Coordinates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01376-4B3D-4CB6-874F-14FFEA67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19" y="1988840"/>
            <a:ext cx="8909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5466D19-2AD2-4311-898E-553EA6785325}"/>
              </a:ext>
            </a:extLst>
          </p:cNvPr>
          <p:cNvGrpSpPr/>
          <p:nvPr/>
        </p:nvGrpSpPr>
        <p:grpSpPr>
          <a:xfrm>
            <a:off x="1307468" y="332688"/>
            <a:ext cx="9577064" cy="6192624"/>
            <a:chOff x="335360" y="332656"/>
            <a:chExt cx="9577064" cy="6192624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31CCC637-27A4-4590-9787-A5FEB6C7B7B3}"/>
                </a:ext>
              </a:extLst>
            </p:cNvPr>
            <p:cNvSpPr/>
            <p:nvPr/>
          </p:nvSpPr>
          <p:spPr>
            <a:xfrm>
              <a:off x="839704" y="1772816"/>
              <a:ext cx="2592000" cy="12240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Boundary Configuration</a:t>
              </a:r>
            </a:p>
            <a:p>
              <a:pPr algn="ctr"/>
              <a:r>
                <a:rPr lang="en-US" sz="1600" dirty="0"/>
                <a:t>chord</a:t>
              </a:r>
            </a:p>
            <a:p>
              <a:pPr algn="ctr"/>
              <a:r>
                <a:rPr lang="en-US" sz="1600" dirty="0"/>
                <a:t>thickness</a:t>
              </a:r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8507F1C6-E49E-49A6-B3B8-8EB6A060846C}"/>
                </a:ext>
              </a:extLst>
            </p:cNvPr>
            <p:cNvSpPr/>
            <p:nvPr/>
          </p:nvSpPr>
          <p:spPr>
            <a:xfrm>
              <a:off x="4224192" y="1196752"/>
              <a:ext cx="3600000" cy="14400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Nodal Configuration</a:t>
              </a:r>
            </a:p>
            <a:p>
              <a:pPr algn="ctr"/>
              <a:r>
                <a:rPr lang="en-US" sz="1600" dirty="0" err="1"/>
                <a:t>jMax</a:t>
              </a:r>
              <a:r>
                <a:rPr lang="en-US" sz="1600" dirty="0"/>
                <a:t>, </a:t>
              </a:r>
              <a:r>
                <a:rPr lang="en-US" sz="1600" dirty="0" err="1"/>
                <a:t>nairfoil</a:t>
              </a:r>
              <a:r>
                <a:rPr lang="en-US" sz="1600" dirty="0"/>
                <a:t>, </a:t>
              </a:r>
              <a:r>
                <a:rPr lang="en-US" sz="1600" dirty="0" err="1"/>
                <a:t>ngap</a:t>
              </a:r>
              <a:r>
                <a:rPr lang="en-US" sz="1600" dirty="0"/>
                <a:t>, </a:t>
              </a:r>
              <a:r>
                <a:rPr lang="en-US" sz="1600" dirty="0" err="1"/>
                <a:t>nflap</a:t>
              </a:r>
              <a:r>
                <a:rPr lang="en-US" sz="1600" dirty="0"/>
                <a:t>, </a:t>
              </a:r>
              <a:r>
                <a:rPr lang="en-US" sz="1600" dirty="0" err="1"/>
                <a:t>nAirfoilWake</a:t>
              </a:r>
              <a:r>
                <a:rPr lang="en-US" sz="1600" dirty="0"/>
                <a:t>, </a:t>
              </a:r>
              <a:r>
                <a:rPr lang="en-US" sz="1600" dirty="0" err="1"/>
                <a:t>nOutflow</a:t>
              </a:r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8D1883-6992-4868-AF75-7BDAD30DC07B}"/>
                </a:ext>
              </a:extLst>
            </p:cNvPr>
            <p:cNvSpPr/>
            <p:nvPr/>
          </p:nvSpPr>
          <p:spPr>
            <a:xfrm>
              <a:off x="4224192" y="2924944"/>
              <a:ext cx="36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nwake</a:t>
              </a:r>
              <a:r>
                <a:rPr lang="en-US" sz="1600" dirty="0"/>
                <a:t> = </a:t>
              </a:r>
              <a:r>
                <a:rPr lang="en-US" sz="1600" dirty="0" err="1"/>
                <a:t>nAirfoilWake</a:t>
              </a:r>
              <a:r>
                <a:rPr lang="en-US" sz="1600" dirty="0"/>
                <a:t> + </a:t>
              </a:r>
              <a:r>
                <a:rPr lang="en-US" sz="1600" dirty="0" err="1"/>
                <a:t>nOutflow</a:t>
              </a:r>
              <a:r>
                <a:rPr lang="en-US" sz="1600" dirty="0"/>
                <a:t> - 1</a:t>
              </a:r>
            </a:p>
            <a:p>
              <a:pPr algn="ctr"/>
              <a:r>
                <a:rPr lang="en-US" sz="1600" dirty="0" err="1"/>
                <a:t>imax</a:t>
              </a:r>
              <a:r>
                <a:rPr lang="en-US" sz="1600" dirty="0"/>
                <a:t> = 2*</a:t>
              </a:r>
              <a:r>
                <a:rPr lang="en-US" sz="1600" dirty="0" err="1"/>
                <a:t>nAirfoil</a:t>
              </a:r>
              <a:r>
                <a:rPr lang="en-US" sz="1600" dirty="0"/>
                <a:t> + 2*</a:t>
              </a:r>
              <a:r>
                <a:rPr lang="en-US" sz="1600" dirty="0" err="1"/>
                <a:t>nWake</a:t>
              </a:r>
              <a:r>
                <a:rPr lang="en-US" sz="1600" dirty="0"/>
                <a:t> + 2*</a:t>
              </a:r>
              <a:r>
                <a:rPr lang="en-US" sz="1600" dirty="0" err="1"/>
                <a:t>nflap</a:t>
              </a:r>
              <a:r>
                <a:rPr lang="en-US" sz="1600" dirty="0"/>
                <a:t> + 2*</a:t>
              </a:r>
              <a:r>
                <a:rPr lang="en-US" sz="1600" dirty="0" err="1"/>
                <a:t>nwake</a:t>
              </a:r>
              <a:r>
                <a:rPr lang="en-US" sz="1600" dirty="0"/>
                <a:t> - 7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A365EA-7D8C-4D6F-BBA8-44F33BE4BD50}"/>
                </a:ext>
              </a:extLst>
            </p:cNvPr>
            <p:cNvSpPr/>
            <p:nvPr/>
          </p:nvSpPr>
          <p:spPr>
            <a:xfrm>
              <a:off x="335360" y="3284984"/>
              <a:ext cx="360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gap = 0.1*chord</a:t>
              </a:r>
            </a:p>
            <a:p>
              <a:pPr algn="ctr"/>
              <a:r>
                <a:rPr lang="en-US" sz="1600" dirty="0"/>
                <a:t>flap = 0.2*chord</a:t>
              </a:r>
            </a:p>
            <a:p>
              <a:pPr algn="ctr"/>
              <a:r>
                <a:rPr lang="en-US" sz="1600" dirty="0" err="1"/>
                <a:t>rOutflow</a:t>
              </a:r>
              <a:r>
                <a:rPr lang="en-US" sz="1600" dirty="0"/>
                <a:t> = 10*chord</a:t>
              </a:r>
            </a:p>
            <a:p>
              <a:pPr algn="ctr"/>
              <a:r>
                <a:rPr lang="en-US" sz="1600" dirty="0" err="1"/>
                <a:t>rFarfield</a:t>
              </a:r>
              <a:r>
                <a:rPr lang="en-US" sz="1600" dirty="0"/>
                <a:t> = 5*chord</a:t>
              </a:r>
            </a:p>
            <a:p>
              <a:pPr algn="ctr"/>
              <a:r>
                <a:rPr lang="en-US" sz="1600" dirty="0" err="1"/>
                <a:t>wakeChord</a:t>
              </a:r>
              <a:r>
                <a:rPr lang="en-US" sz="1600" dirty="0"/>
                <a:t> = 0.2*chord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2604EAC-EBC6-4407-BD57-95C858AB03D5}"/>
                </a:ext>
              </a:extLst>
            </p:cNvPr>
            <p:cNvSpPr/>
            <p:nvPr/>
          </p:nvSpPr>
          <p:spPr>
            <a:xfrm>
              <a:off x="1559496" y="332656"/>
              <a:ext cx="1152000" cy="1152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88987053-4968-4239-8639-96D95246DA2D}"/>
                </a:ext>
              </a:extLst>
            </p:cNvPr>
            <p:cNvSpPr/>
            <p:nvPr/>
          </p:nvSpPr>
          <p:spPr>
            <a:xfrm>
              <a:off x="1847528" y="5013176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2B0CE2-C3D7-4FA5-B9BB-9C943746242F}"/>
                </a:ext>
              </a:extLst>
            </p:cNvPr>
            <p:cNvCxnSpPr>
              <a:cxnSpLocks/>
              <a:stCxn id="4" idx="4"/>
              <a:endCxn id="5" idx="1"/>
            </p:cNvCxnSpPr>
            <p:nvPr/>
          </p:nvCxnSpPr>
          <p:spPr>
            <a:xfrm>
              <a:off x="2135496" y="1484656"/>
              <a:ext cx="208" cy="28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7BB418-6024-4615-B384-7B11358D8DF4}"/>
                </a:ext>
              </a:extLst>
            </p:cNvPr>
            <p:cNvCxnSpPr>
              <a:cxnSpLocks/>
              <a:stCxn id="5" idx="4"/>
              <a:endCxn id="19" idx="0"/>
            </p:cNvCxnSpPr>
            <p:nvPr/>
          </p:nvCxnSpPr>
          <p:spPr>
            <a:xfrm flipH="1">
              <a:off x="2135360" y="2996816"/>
              <a:ext cx="34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135635-F2E0-4A9D-8C77-F658CBE1DB37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2135360" y="4724984"/>
              <a:ext cx="168" cy="28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485956-5BCE-43F6-A201-9F96DE416F76}"/>
                </a:ext>
              </a:extLst>
            </p:cNvPr>
            <p:cNvSpPr/>
            <p:nvPr/>
          </p:nvSpPr>
          <p:spPr>
            <a:xfrm>
              <a:off x="5736192" y="332656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4B2043-6A79-4882-8082-8B572E6AA15B}"/>
                </a:ext>
              </a:extLst>
            </p:cNvPr>
            <p:cNvCxnSpPr>
              <a:cxnSpLocks/>
              <a:stCxn id="18" idx="4"/>
              <a:endCxn id="6" idx="1"/>
            </p:cNvCxnSpPr>
            <p:nvPr/>
          </p:nvCxnSpPr>
          <p:spPr>
            <a:xfrm>
              <a:off x="6024192" y="908656"/>
              <a:ext cx="0" cy="28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0E6CDDC-50BC-42E1-9B9B-C2826706AE6D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6024192" y="2636752"/>
              <a:ext cx="0" cy="28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E3F0E0-EBF5-4775-8553-2FD77F513BA9}"/>
                </a:ext>
              </a:extLst>
            </p:cNvPr>
            <p:cNvSpPr/>
            <p:nvPr/>
          </p:nvSpPr>
          <p:spPr>
            <a:xfrm>
              <a:off x="5123616" y="4437112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Initialize Point Coordinates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1B9AB5E0-D1E0-4DCD-A35C-B82E3F59F6F0}"/>
                </a:ext>
              </a:extLst>
            </p:cNvPr>
            <p:cNvSpPr/>
            <p:nvPr/>
          </p:nvSpPr>
          <p:spPr>
            <a:xfrm>
              <a:off x="5736360" y="5949280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332E65-2016-43BB-90F1-BC4D7A7CA17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24192" y="4148944"/>
              <a:ext cx="232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A39318-B5E8-49D5-871A-6804613B32F2}"/>
                </a:ext>
              </a:extLst>
            </p:cNvPr>
            <p:cNvSpPr/>
            <p:nvPr/>
          </p:nvSpPr>
          <p:spPr>
            <a:xfrm>
              <a:off x="8112424" y="1196752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Initialize Boundary Coordinates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6736A7-00A4-4728-9666-F562D2779999}"/>
                </a:ext>
              </a:extLst>
            </p:cNvPr>
            <p:cNvSpPr/>
            <p:nvPr/>
          </p:nvSpPr>
          <p:spPr>
            <a:xfrm>
              <a:off x="8112080" y="2708920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Boundary Normalization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796195-963B-4731-9315-7F72A2EAD272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6023616" y="5661112"/>
              <a:ext cx="74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146D97EE-54BA-46FF-808F-18B99717144F}"/>
                </a:ext>
              </a:extLst>
            </p:cNvPr>
            <p:cNvSpPr/>
            <p:nvPr/>
          </p:nvSpPr>
          <p:spPr>
            <a:xfrm>
              <a:off x="8724080" y="332656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F82409-C864-4AB4-AAD5-660F1F4F62DC}"/>
                </a:ext>
              </a:extLst>
            </p:cNvPr>
            <p:cNvSpPr/>
            <p:nvPr/>
          </p:nvSpPr>
          <p:spPr>
            <a:xfrm>
              <a:off x="8111848" y="4221088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Boundary-Blended Control Function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C78323-6F76-4159-8238-1F7EB1DAA129}"/>
                </a:ext>
              </a:extLst>
            </p:cNvPr>
            <p:cNvCxnSpPr>
              <a:cxnSpLocks/>
              <a:stCxn id="36" idx="4"/>
              <a:endCxn id="31" idx="0"/>
            </p:cNvCxnSpPr>
            <p:nvPr/>
          </p:nvCxnSpPr>
          <p:spPr>
            <a:xfrm>
              <a:off x="9012080" y="908656"/>
              <a:ext cx="344" cy="28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61EB0C-C1B2-4FA6-8388-3C8A1FC5C72E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9012080" y="2420752"/>
              <a:ext cx="34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C284D0-6399-48DE-9EEB-EEE1316BCB88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9011848" y="3932920"/>
              <a:ext cx="232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Off-page Connector 44">
              <a:extLst>
                <a:ext uri="{FF2B5EF4-FFF2-40B4-BE49-F238E27FC236}">
                  <a16:creationId xmlns:a16="http://schemas.microsoft.com/office/drawing/2014/main" id="{53725001-B4E5-46FD-9F2A-E66B433580CA}"/>
                </a:ext>
              </a:extLst>
            </p:cNvPr>
            <p:cNvSpPr/>
            <p:nvPr/>
          </p:nvSpPr>
          <p:spPr>
            <a:xfrm>
              <a:off x="8724080" y="5733320"/>
              <a:ext cx="576000" cy="576000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BFDED19-C7B8-4C0A-95F5-DA07A651BC79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>
              <a:off x="9011848" y="5445088"/>
              <a:ext cx="232" cy="28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9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722FC6-20D5-4D8B-966D-255354430B71}"/>
              </a:ext>
            </a:extLst>
          </p:cNvPr>
          <p:cNvGrpSpPr/>
          <p:nvPr/>
        </p:nvGrpSpPr>
        <p:grpSpPr>
          <a:xfrm>
            <a:off x="3071668" y="908720"/>
            <a:ext cx="6048664" cy="5040560"/>
            <a:chOff x="3071668" y="908720"/>
            <a:chExt cx="6048664" cy="50405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82A605-605B-43A5-8297-31D6FE42F209}"/>
                </a:ext>
              </a:extLst>
            </p:cNvPr>
            <p:cNvSpPr/>
            <p:nvPr/>
          </p:nvSpPr>
          <p:spPr>
            <a:xfrm>
              <a:off x="7392144" y="3212976"/>
              <a:ext cx="1728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Structure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2F4BCC-D831-4B87-B263-2FECAE7D219C}"/>
                </a:ext>
              </a:extLst>
            </p:cNvPr>
            <p:cNvGrpSpPr/>
            <p:nvPr/>
          </p:nvGrpSpPr>
          <p:grpSpPr>
            <a:xfrm>
              <a:off x="3071668" y="908720"/>
              <a:ext cx="6048664" cy="5040560"/>
              <a:chOff x="335360" y="548680"/>
              <a:chExt cx="6048664" cy="50405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21F4F0-2867-41B9-B956-7411D84A9B83}"/>
                  </a:ext>
                </a:extLst>
              </p:cNvPr>
              <p:cNvSpPr/>
              <p:nvPr/>
            </p:nvSpPr>
            <p:spPr>
              <a:xfrm>
                <a:off x="2351768" y="1700944"/>
                <a:ext cx="1728000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Laplace Smoothing</a:t>
                </a:r>
              </a:p>
            </p:txBody>
          </p:sp>
          <p:sp>
            <p:nvSpPr>
              <p:cNvPr id="3" name="Flowchart: Decision 2">
                <a:extLst>
                  <a:ext uri="{FF2B5EF4-FFF2-40B4-BE49-F238E27FC236}">
                    <a16:creationId xmlns:a16="http://schemas.microsoft.com/office/drawing/2014/main" id="{94274F2D-3051-4B33-9540-69366AA75548}"/>
                  </a:ext>
                </a:extLst>
              </p:cNvPr>
              <p:cNvSpPr/>
              <p:nvPr/>
            </p:nvSpPr>
            <p:spPr>
              <a:xfrm>
                <a:off x="2351584" y="3213112"/>
                <a:ext cx="1728000" cy="12240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Error &lt; 0.0001</a:t>
                </a:r>
              </a:p>
            </p:txBody>
          </p:sp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0873A487-FD4B-45EB-A793-15B8F40283DC}"/>
                  </a:ext>
                </a:extLst>
              </p:cNvPr>
              <p:cNvSpPr/>
              <p:nvPr/>
            </p:nvSpPr>
            <p:spPr>
              <a:xfrm>
                <a:off x="4656024" y="1412912"/>
                <a:ext cx="1728000" cy="122400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Mesh Quality</a:t>
                </a:r>
              </a:p>
              <a:p>
                <a:pPr algn="ctr"/>
                <a:r>
                  <a:rPr lang="en-US" sz="1600" dirty="0" err="1"/>
                  <a:t>meshArea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meshSkewness</a:t>
                </a:r>
                <a:endParaRPr lang="en-US" sz="16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FE97F26-CDBE-46C3-AD3C-0BDFB39529D1}"/>
                  </a:ext>
                </a:extLst>
              </p:cNvPr>
              <p:cNvSpPr/>
              <p:nvPr/>
            </p:nvSpPr>
            <p:spPr>
              <a:xfrm>
                <a:off x="335360" y="1412912"/>
                <a:ext cx="1728000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Trans-finite Interpolation</a:t>
                </a:r>
              </a:p>
            </p:txBody>
          </p:sp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28E6C854-DE00-48F4-B42D-793CFD6F63F3}"/>
                  </a:ext>
                </a:extLst>
              </p:cNvPr>
              <p:cNvSpPr/>
              <p:nvPr/>
            </p:nvSpPr>
            <p:spPr>
              <a:xfrm>
                <a:off x="335360" y="2925080"/>
                <a:ext cx="1728000" cy="122400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Mesh Quality</a:t>
                </a:r>
              </a:p>
              <a:p>
                <a:pPr algn="ctr"/>
                <a:r>
                  <a:rPr lang="en-US" sz="1600" dirty="0" err="1"/>
                  <a:t>meshArea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meshSkewness</a:t>
                </a:r>
                <a:endParaRPr lang="en-US" sz="1600" dirty="0"/>
              </a:p>
            </p:txBody>
          </p:sp>
          <p:sp>
            <p:nvSpPr>
              <p:cNvPr id="13" name="Flowchart: Off-page Connector 12">
                <a:extLst>
                  <a:ext uri="{FF2B5EF4-FFF2-40B4-BE49-F238E27FC236}">
                    <a16:creationId xmlns:a16="http://schemas.microsoft.com/office/drawing/2014/main" id="{77395FBD-0861-4E46-920A-6B4476EBC031}"/>
                  </a:ext>
                </a:extLst>
              </p:cNvPr>
              <p:cNvSpPr/>
              <p:nvPr/>
            </p:nvSpPr>
            <p:spPr>
              <a:xfrm>
                <a:off x="911424" y="548744"/>
                <a:ext cx="576000" cy="576000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3CB38440-45A2-416E-ADE3-E77FE34249E4}"/>
                  </a:ext>
                </a:extLst>
              </p:cNvPr>
              <p:cNvSpPr/>
              <p:nvPr/>
            </p:nvSpPr>
            <p:spPr>
              <a:xfrm>
                <a:off x="911424" y="4365104"/>
                <a:ext cx="576000" cy="576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CF0E3DB-3ACF-471D-9938-D1A75E65F73E}"/>
                  </a:ext>
                </a:extLst>
              </p:cNvPr>
              <p:cNvCxnSpPr>
                <a:stCxn id="13" idx="2"/>
                <a:endCxn id="11" idx="0"/>
              </p:cNvCxnSpPr>
              <p:nvPr/>
            </p:nvCxnSpPr>
            <p:spPr>
              <a:xfrm flipH="1">
                <a:off x="1199360" y="1124744"/>
                <a:ext cx="64" cy="288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C241BB5-CF83-424F-B514-EA63F6C6D43F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1199360" y="2636912"/>
                <a:ext cx="0" cy="288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64757B-DCBC-4097-83B0-303B4FDEAE34}"/>
                  </a:ext>
                </a:extLst>
              </p:cNvPr>
              <p:cNvCxnSpPr>
                <a:stCxn id="12" idx="2"/>
                <a:endCxn id="18" idx="0"/>
              </p:cNvCxnSpPr>
              <p:nvPr/>
            </p:nvCxnSpPr>
            <p:spPr>
              <a:xfrm>
                <a:off x="1199360" y="4068160"/>
                <a:ext cx="64" cy="296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AF88C64-7948-4407-9DF6-B9C776C13BC3}"/>
                  </a:ext>
                </a:extLst>
              </p:cNvPr>
              <p:cNvSpPr/>
              <p:nvPr/>
            </p:nvSpPr>
            <p:spPr>
              <a:xfrm>
                <a:off x="2927712" y="548744"/>
                <a:ext cx="576000" cy="576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E1534C5-0114-47FC-8584-A307B3B803E3}"/>
                  </a:ext>
                </a:extLst>
              </p:cNvPr>
              <p:cNvCxnSpPr>
                <a:stCxn id="25" idx="4"/>
                <a:endCxn id="2" idx="0"/>
              </p:cNvCxnSpPr>
              <p:nvPr/>
            </p:nvCxnSpPr>
            <p:spPr>
              <a:xfrm>
                <a:off x="3215712" y="1124744"/>
                <a:ext cx="56" cy="576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A22AB6-F629-4897-BA12-7394229BC3DD}"/>
                  </a:ext>
                </a:extLst>
              </p:cNvPr>
              <p:cNvCxnSpPr>
                <a:stCxn id="2" idx="2"/>
                <a:endCxn id="3" idx="0"/>
              </p:cNvCxnSpPr>
              <p:nvPr/>
            </p:nvCxnSpPr>
            <p:spPr>
              <a:xfrm flipH="1">
                <a:off x="3215584" y="2924944"/>
                <a:ext cx="184" cy="288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315BAD4-2FCF-4CCF-89DA-97B9E2E79E3F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4079584" y="3825112"/>
                <a:ext cx="2882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4A6AE6C-B644-4E6A-B81C-83A4030078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7808" y="1413048"/>
                <a:ext cx="0" cy="2412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5AA6B62-87CB-4080-A536-92E9806FEFD6}"/>
                  </a:ext>
                </a:extLst>
              </p:cNvPr>
              <p:cNvCxnSpPr/>
              <p:nvPr/>
            </p:nvCxnSpPr>
            <p:spPr>
              <a:xfrm flipH="1">
                <a:off x="3215584" y="1412844"/>
                <a:ext cx="11522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EEA32C15-7FF7-4C74-8820-D94D12617BD4}"/>
                  </a:ext>
                </a:extLst>
              </p:cNvPr>
              <p:cNvSpPr/>
              <p:nvPr/>
            </p:nvSpPr>
            <p:spPr>
              <a:xfrm>
                <a:off x="2927712" y="5013240"/>
                <a:ext cx="576000" cy="576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551417-3A57-4EC3-AF1C-A86CE5DC2D6C}"/>
                  </a:ext>
                </a:extLst>
              </p:cNvPr>
              <p:cNvCxnSpPr>
                <a:stCxn id="3" idx="2"/>
                <a:endCxn id="39" idx="0"/>
              </p:cNvCxnSpPr>
              <p:nvPr/>
            </p:nvCxnSpPr>
            <p:spPr>
              <a:xfrm>
                <a:off x="3215584" y="4437112"/>
                <a:ext cx="128" cy="576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1A51C9DD-F4D3-4BAB-B6F2-045AE0F0027F}"/>
                  </a:ext>
                </a:extLst>
              </p:cNvPr>
              <p:cNvSpPr/>
              <p:nvPr/>
            </p:nvSpPr>
            <p:spPr>
              <a:xfrm>
                <a:off x="5231968" y="548680"/>
                <a:ext cx="576000" cy="576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D181E0E-1BD9-4C4D-B87B-C380993DB46F}"/>
                  </a:ext>
                </a:extLst>
              </p:cNvPr>
              <p:cNvCxnSpPr>
                <a:stCxn id="42" idx="4"/>
                <a:endCxn id="4" idx="0"/>
              </p:cNvCxnSpPr>
              <p:nvPr/>
            </p:nvCxnSpPr>
            <p:spPr>
              <a:xfrm>
                <a:off x="5519968" y="1124680"/>
                <a:ext cx="56" cy="288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406E8728-B8C1-4B39-B2FB-564A84FA38B3}"/>
                  </a:ext>
                </a:extLst>
              </p:cNvPr>
              <p:cNvSpPr/>
              <p:nvPr/>
            </p:nvSpPr>
            <p:spPr>
              <a:xfrm>
                <a:off x="4943584" y="4365232"/>
                <a:ext cx="1152000" cy="1152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253B2B-8366-4583-9800-04F2FCB9F040}"/>
                  </a:ext>
                </a:extLst>
              </p:cNvPr>
              <p:cNvSpPr txBox="1"/>
              <p:nvPr/>
            </p:nvSpPr>
            <p:spPr>
              <a:xfrm>
                <a:off x="3215680" y="4509120"/>
                <a:ext cx="4980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9A4230-F359-4220-A83A-C7DB9A680375}"/>
                  </a:ext>
                </a:extLst>
              </p:cNvPr>
              <p:cNvSpPr txBox="1"/>
              <p:nvPr/>
            </p:nvSpPr>
            <p:spPr>
              <a:xfrm>
                <a:off x="4079832" y="3861096"/>
                <a:ext cx="466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0C2F26-1A0C-4FAB-B0E5-5200BFFA8706}"/>
                </a:ext>
              </a:extLst>
            </p:cNvPr>
            <p:cNvCxnSpPr>
              <a:stCxn id="4" idx="2"/>
              <a:endCxn id="28" idx="0"/>
            </p:cNvCxnSpPr>
            <p:nvPr/>
          </p:nvCxnSpPr>
          <p:spPr>
            <a:xfrm flipH="1">
              <a:off x="8256144" y="2916032"/>
              <a:ext cx="188" cy="29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ABBF7D-C42B-4D97-BFDC-1225205BC111}"/>
                </a:ext>
              </a:extLst>
            </p:cNvPr>
            <p:cNvCxnSpPr>
              <a:stCxn id="28" idx="2"/>
              <a:endCxn id="45" idx="0"/>
            </p:cNvCxnSpPr>
            <p:nvPr/>
          </p:nvCxnSpPr>
          <p:spPr>
            <a:xfrm flipH="1">
              <a:off x="8255892" y="4436976"/>
              <a:ext cx="252" cy="28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30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C-Grid Physical Domain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CC0ECA-2767-4624-88C5-8FB4FEFF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95" y="1432981"/>
            <a:ext cx="8752755" cy="52591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479A8-B309-4F6A-A1A6-DDD7380B12E0}"/>
              </a:ext>
            </a:extLst>
          </p:cNvPr>
          <p:cNvSpPr txBox="1"/>
          <p:nvPr/>
        </p:nvSpPr>
        <p:spPr>
          <a:xfrm>
            <a:off x="4650978" y="4283804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329BA-9F87-41FB-96A3-20C63CC94377}"/>
              </a:ext>
            </a:extLst>
          </p:cNvPr>
          <p:cNvSpPr txBox="1"/>
          <p:nvPr/>
        </p:nvSpPr>
        <p:spPr>
          <a:xfrm>
            <a:off x="2420826" y="387787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0152A-9E7E-4193-B6C7-CAFC06A2D7B2}"/>
              </a:ext>
            </a:extLst>
          </p:cNvPr>
          <p:cNvSpPr txBox="1"/>
          <p:nvPr/>
        </p:nvSpPr>
        <p:spPr>
          <a:xfrm>
            <a:off x="5646198" y="3491716"/>
            <a:ext cx="5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0663-7CA1-4005-87D0-0DC16C76863E}"/>
              </a:ext>
            </a:extLst>
          </p:cNvPr>
          <p:cNvSpPr txBox="1"/>
          <p:nvPr/>
        </p:nvSpPr>
        <p:spPr>
          <a:xfrm>
            <a:off x="6203539" y="428380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EE9B8-293B-4222-BC14-7AD298F15CB6}"/>
              </a:ext>
            </a:extLst>
          </p:cNvPr>
          <p:cNvSpPr txBox="1"/>
          <p:nvPr/>
        </p:nvSpPr>
        <p:spPr>
          <a:xfrm>
            <a:off x="9793431" y="280258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rFarfield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42C86-7CC0-464C-BF2C-753DBD903EDA}"/>
              </a:ext>
            </a:extLst>
          </p:cNvPr>
          <p:cNvSpPr txBox="1"/>
          <p:nvPr/>
        </p:nvSpPr>
        <p:spPr>
          <a:xfrm>
            <a:off x="6231399" y="1506022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rOutflow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09DB52-6D13-4C63-B1AF-D14E4E7F8B05}"/>
              </a:ext>
            </a:extLst>
          </p:cNvPr>
          <p:cNvSpPr/>
          <p:nvPr/>
        </p:nvSpPr>
        <p:spPr>
          <a:xfrm>
            <a:off x="5375920" y="187535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BF2941-9CFA-4EED-9756-0AB574CEC160}"/>
              </a:ext>
            </a:extLst>
          </p:cNvPr>
          <p:cNvSpPr/>
          <p:nvPr/>
        </p:nvSpPr>
        <p:spPr>
          <a:xfrm>
            <a:off x="5303920" y="62088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97E9-909A-4FFD-9F05-C021E528A468}"/>
              </a:ext>
            </a:extLst>
          </p:cNvPr>
          <p:cNvSpPr/>
          <p:nvPr/>
        </p:nvSpPr>
        <p:spPr>
          <a:xfrm>
            <a:off x="9793431" y="6135757"/>
            <a:ext cx="357734" cy="356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13</a:t>
            </a:r>
            <a:endParaRPr lang="en-ID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3EFFB-0B3E-410F-B653-D71D8F277D26}"/>
              </a:ext>
            </a:extLst>
          </p:cNvPr>
          <p:cNvSpPr/>
          <p:nvPr/>
        </p:nvSpPr>
        <p:spPr>
          <a:xfrm>
            <a:off x="5339059" y="1452758"/>
            <a:ext cx="357734" cy="356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11</a:t>
            </a:r>
            <a:endParaRPr lang="en-ID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28701-1E57-42DE-B938-EE47BEF83E3C}"/>
              </a:ext>
            </a:extLst>
          </p:cNvPr>
          <p:cNvSpPr/>
          <p:nvPr/>
        </p:nvSpPr>
        <p:spPr>
          <a:xfrm>
            <a:off x="5467331" y="5852331"/>
            <a:ext cx="357734" cy="356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12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6777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C-Grid Computational Domain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094D4-CFD8-43D9-8100-BB5BB2B2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555" y="1691323"/>
            <a:ext cx="8422080" cy="46531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B95C7-84C0-43C8-877C-F08A302AA865}"/>
              </a:ext>
            </a:extLst>
          </p:cNvPr>
          <p:cNvSpPr txBox="1"/>
          <p:nvPr/>
        </p:nvSpPr>
        <p:spPr>
          <a:xfrm>
            <a:off x="5159896" y="5373216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nAirfoil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29509-B19C-4E7B-9BA1-46976442C3AD}"/>
              </a:ext>
            </a:extLst>
          </p:cNvPr>
          <p:cNvSpPr txBox="1"/>
          <p:nvPr/>
        </p:nvSpPr>
        <p:spPr>
          <a:xfrm>
            <a:off x="6851357" y="53732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nGap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EDC13-7DE0-4A83-A667-B5B9A2E4EB9A}"/>
              </a:ext>
            </a:extLst>
          </p:cNvPr>
          <p:cNvSpPr txBox="1"/>
          <p:nvPr/>
        </p:nvSpPr>
        <p:spPr>
          <a:xfrm>
            <a:off x="3958213" y="53732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nFlap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F3C51-FB70-4273-9683-4D05CB96FFC8}"/>
              </a:ext>
            </a:extLst>
          </p:cNvPr>
          <p:cNvSpPr txBox="1"/>
          <p:nvPr/>
        </p:nvSpPr>
        <p:spPr>
          <a:xfrm>
            <a:off x="8365899" y="537321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nWake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3574F-2674-4A40-9FFB-3064BB46406C}"/>
              </a:ext>
            </a:extLst>
          </p:cNvPr>
          <p:cNvSpPr txBox="1"/>
          <p:nvPr/>
        </p:nvSpPr>
        <p:spPr>
          <a:xfrm>
            <a:off x="9624392" y="3833256"/>
            <a:ext cx="64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jMax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0CBF3-A469-4A3A-A476-C91AE913E063}"/>
              </a:ext>
            </a:extLst>
          </p:cNvPr>
          <p:cNvSpPr txBox="1"/>
          <p:nvPr/>
        </p:nvSpPr>
        <p:spPr>
          <a:xfrm>
            <a:off x="5704468" y="1619508"/>
            <a:ext cx="6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C-Grid Data Structure</a:t>
            </a:r>
            <a:endParaRPr lang="en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8DC4684-4ACC-4123-8CB5-5D5B11AE4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562" y="1484784"/>
            <a:ext cx="9322875" cy="4752528"/>
          </a:xfrm>
        </p:spPr>
      </p:pic>
    </p:spTree>
    <p:extLst>
      <p:ext uri="{BB962C8B-B14F-4D97-AF65-F5344CB8AC3E}">
        <p14:creationId xmlns:p14="http://schemas.microsoft.com/office/powerpoint/2010/main" val="414302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7FBA36-AC99-4BB9-9A44-408E112242E3}"/>
              </a:ext>
            </a:extLst>
          </p:cNvPr>
          <p:cNvGraphicFramePr>
            <a:graphicFrameLocks noGrp="1"/>
          </p:cNvGraphicFramePr>
          <p:nvPr/>
        </p:nvGraphicFramePr>
        <p:xfrm>
          <a:off x="4508993" y="3572454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8-5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5AF588-CD22-4669-8957-D24D334EF860}"/>
              </a:ext>
            </a:extLst>
          </p:cNvPr>
          <p:cNvGraphicFramePr>
            <a:graphicFrameLocks noGrp="1"/>
          </p:cNvGraphicFramePr>
          <p:nvPr/>
        </p:nvGraphicFramePr>
        <p:xfrm>
          <a:off x="4508993" y="2686736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25-28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5EEE67-E028-4DF1-8E7C-1B4BE652B95E}"/>
              </a:ext>
            </a:extLst>
          </p:cNvPr>
          <p:cNvGraphicFramePr>
            <a:graphicFrameLocks noGrp="1"/>
          </p:cNvGraphicFramePr>
          <p:nvPr/>
        </p:nvGraphicFramePr>
        <p:xfrm>
          <a:off x="4513547" y="2151068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58-61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F620B0-DE81-4D62-B700-1CE5C6EE1996}"/>
              </a:ext>
            </a:extLst>
          </p:cNvPr>
          <p:cNvGraphicFramePr>
            <a:graphicFrameLocks noGrp="1"/>
          </p:cNvGraphicFramePr>
          <p:nvPr/>
        </p:nvGraphicFramePr>
        <p:xfrm>
          <a:off x="4516138" y="4118839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41-38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6E5D3D-7514-4F0E-9BB0-4FD263D44503}"/>
              </a:ext>
            </a:extLst>
          </p:cNvPr>
          <p:cNvGraphicFramePr>
            <a:graphicFrameLocks noGrp="1"/>
          </p:cNvGraphicFramePr>
          <p:nvPr/>
        </p:nvGraphicFramePr>
        <p:xfrm>
          <a:off x="4511350" y="1606799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91-94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B9A285-9B0B-464D-95B2-2A6D7B8F21D6}"/>
              </a:ext>
            </a:extLst>
          </p:cNvPr>
          <p:cNvGraphicFramePr>
            <a:graphicFrameLocks noGrp="1"/>
          </p:cNvGraphicFramePr>
          <p:nvPr/>
        </p:nvGraphicFramePr>
        <p:xfrm>
          <a:off x="4516138" y="4665225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74-71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3D316EB1-155D-484E-83B1-3F1E33DC6FA6}"/>
              </a:ext>
            </a:extLst>
          </p:cNvPr>
          <p:cNvGrpSpPr/>
          <p:nvPr/>
        </p:nvGrpSpPr>
        <p:grpSpPr>
          <a:xfrm>
            <a:off x="1700339" y="781660"/>
            <a:ext cx="5568525" cy="5252972"/>
            <a:chOff x="2036618" y="1230933"/>
            <a:chExt cx="8769138" cy="8272215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6F91B5A-FCFF-4397-A46A-13AF25D0D0C8}"/>
                </a:ext>
              </a:extLst>
            </p:cNvPr>
            <p:cNvSpPr/>
            <p:nvPr/>
          </p:nvSpPr>
          <p:spPr>
            <a:xfrm flipH="1">
              <a:off x="6208823" y="5075769"/>
              <a:ext cx="522720" cy="539995"/>
            </a:xfrm>
            <a:prstGeom prst="arc">
              <a:avLst>
                <a:gd name="adj1" fmla="val 16200000"/>
                <a:gd name="adj2" fmla="val 543619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90322"/>
              <a:endParaRPr lang="en-ID" sz="178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EF3E4D0-5C93-4453-AEA1-29E9C8158C47}"/>
                </a:ext>
              </a:extLst>
            </p:cNvPr>
            <p:cNvSpPr/>
            <p:nvPr/>
          </p:nvSpPr>
          <p:spPr>
            <a:xfrm flipH="1">
              <a:off x="5556804" y="4237839"/>
              <a:ext cx="1785903" cy="2238356"/>
            </a:xfrm>
            <a:prstGeom prst="arc">
              <a:avLst>
                <a:gd name="adj1" fmla="val 16200000"/>
                <a:gd name="adj2" fmla="val 543619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90322"/>
              <a:endParaRPr lang="en-ID" sz="178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C910A87-39D6-4AB2-8804-F16D104C4125}"/>
                </a:ext>
              </a:extLst>
            </p:cNvPr>
            <p:cNvSpPr/>
            <p:nvPr/>
          </p:nvSpPr>
          <p:spPr>
            <a:xfrm flipH="1">
              <a:off x="4614360" y="3387432"/>
              <a:ext cx="3686995" cy="3949192"/>
            </a:xfrm>
            <a:prstGeom prst="arc">
              <a:avLst>
                <a:gd name="adj1" fmla="val 16200000"/>
                <a:gd name="adj2" fmla="val 543619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90322"/>
              <a:endParaRPr lang="en-ID" sz="178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2916808-7F3B-46F9-AD6A-4E01F4894FD3}"/>
                </a:ext>
              </a:extLst>
            </p:cNvPr>
            <p:cNvSpPr/>
            <p:nvPr/>
          </p:nvSpPr>
          <p:spPr>
            <a:xfrm flipH="1">
              <a:off x="3542531" y="2537025"/>
              <a:ext cx="5827588" cy="5660030"/>
            </a:xfrm>
            <a:prstGeom prst="arc">
              <a:avLst>
                <a:gd name="adj1" fmla="val 16200000"/>
                <a:gd name="adj2" fmla="val 543619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90322"/>
              <a:endParaRPr lang="en-ID" sz="178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274D134-78BA-4620-B53E-21BF2CFBB87C}"/>
                </a:ext>
              </a:extLst>
            </p:cNvPr>
            <p:cNvSpPr/>
            <p:nvPr/>
          </p:nvSpPr>
          <p:spPr>
            <a:xfrm flipH="1">
              <a:off x="2036618" y="1230933"/>
              <a:ext cx="8769138" cy="8272215"/>
            </a:xfrm>
            <a:prstGeom prst="arc">
              <a:avLst>
                <a:gd name="adj1" fmla="val 16200000"/>
                <a:gd name="adj2" fmla="val 5436195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290322"/>
              <a:endParaRPr lang="en-ID" sz="178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6C48D9-490B-4A87-BD38-4743A735445B}"/>
              </a:ext>
            </a:extLst>
          </p:cNvPr>
          <p:cNvSpPr txBox="1"/>
          <p:nvPr/>
        </p:nvSpPr>
        <p:spPr>
          <a:xfrm>
            <a:off x="3999971" y="3165763"/>
            <a:ext cx="418367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1786" b="1" dirty="0">
                <a:solidFill>
                  <a:prstClr val="black"/>
                </a:solidFill>
                <a:latin typeface="Calibri" panose="020F0502020204030204"/>
              </a:rPr>
              <a:t>22-11</a:t>
            </a:r>
            <a:endParaRPr lang="en-ID" sz="1786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11F32-3B04-4BA5-B415-E29386C91608}"/>
              </a:ext>
            </a:extLst>
          </p:cNvPr>
          <p:cNvSpPr txBox="1"/>
          <p:nvPr/>
        </p:nvSpPr>
        <p:spPr>
          <a:xfrm>
            <a:off x="8205266" y="3390988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8D49F-4F1B-40EE-A502-00E600E1D7EF}"/>
              </a:ext>
            </a:extLst>
          </p:cNvPr>
          <p:cNvSpPr txBox="1"/>
          <p:nvPr/>
        </p:nvSpPr>
        <p:spPr>
          <a:xfrm>
            <a:off x="7680180" y="3364697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5E3D5-844D-4F07-8006-323BF25597FD}"/>
              </a:ext>
            </a:extLst>
          </p:cNvPr>
          <p:cNvSpPr txBox="1"/>
          <p:nvPr/>
        </p:nvSpPr>
        <p:spPr>
          <a:xfrm>
            <a:off x="7113160" y="3357372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22136-475C-4E10-952D-21133D8539A9}"/>
              </a:ext>
            </a:extLst>
          </p:cNvPr>
          <p:cNvSpPr txBox="1"/>
          <p:nvPr/>
        </p:nvSpPr>
        <p:spPr>
          <a:xfrm>
            <a:off x="6582889" y="3371114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7670E-00AC-402A-AF0C-FD16E08BA145}"/>
              </a:ext>
            </a:extLst>
          </p:cNvPr>
          <p:cNvSpPr txBox="1"/>
          <p:nvPr/>
        </p:nvSpPr>
        <p:spPr>
          <a:xfrm>
            <a:off x="5993529" y="3362574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518CC-1473-4B86-96EF-069A69969A91}"/>
              </a:ext>
            </a:extLst>
          </p:cNvPr>
          <p:cNvSpPr txBox="1"/>
          <p:nvPr/>
        </p:nvSpPr>
        <p:spPr>
          <a:xfrm>
            <a:off x="5507948" y="3377843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86F2D-252F-4046-963E-A5557499B0DE}"/>
              </a:ext>
            </a:extLst>
          </p:cNvPr>
          <p:cNvSpPr txBox="1"/>
          <p:nvPr/>
        </p:nvSpPr>
        <p:spPr>
          <a:xfrm>
            <a:off x="4941359" y="3377842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DC78E-DFFE-40D5-A1BB-1884030E1FC1}"/>
              </a:ext>
            </a:extLst>
          </p:cNvPr>
          <p:cNvSpPr txBox="1"/>
          <p:nvPr/>
        </p:nvSpPr>
        <p:spPr>
          <a:xfrm>
            <a:off x="4424496" y="3357371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CEED7-0CFD-4DFD-8F71-5AD2E1784279}"/>
              </a:ext>
            </a:extLst>
          </p:cNvPr>
          <p:cNvSpPr txBox="1"/>
          <p:nvPr/>
        </p:nvSpPr>
        <p:spPr>
          <a:xfrm>
            <a:off x="4424496" y="3198420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2535C8-D60C-4E15-A28E-7CE6279C45C9}"/>
              </a:ext>
            </a:extLst>
          </p:cNvPr>
          <p:cNvSpPr txBox="1"/>
          <p:nvPr/>
        </p:nvSpPr>
        <p:spPr>
          <a:xfrm>
            <a:off x="4902018" y="3208221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D8F42-615C-4846-A85D-37DB2BB62A3F}"/>
              </a:ext>
            </a:extLst>
          </p:cNvPr>
          <p:cNvSpPr txBox="1"/>
          <p:nvPr/>
        </p:nvSpPr>
        <p:spPr>
          <a:xfrm>
            <a:off x="5455423" y="321748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25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6B0B2-6295-44F2-833A-2D558CFB7EE9}"/>
              </a:ext>
            </a:extLst>
          </p:cNvPr>
          <p:cNvSpPr txBox="1"/>
          <p:nvPr/>
        </p:nvSpPr>
        <p:spPr>
          <a:xfrm>
            <a:off x="6002044" y="321748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931E33-3633-4731-9C44-184E3837240A}"/>
              </a:ext>
            </a:extLst>
          </p:cNvPr>
          <p:cNvSpPr txBox="1"/>
          <p:nvPr/>
        </p:nvSpPr>
        <p:spPr>
          <a:xfrm>
            <a:off x="6517921" y="321748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C2110-A568-498F-B629-36063B30258C}"/>
              </a:ext>
            </a:extLst>
          </p:cNvPr>
          <p:cNvSpPr txBox="1"/>
          <p:nvPr/>
        </p:nvSpPr>
        <p:spPr>
          <a:xfrm>
            <a:off x="7071227" y="321748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1367CF-C3A6-4482-83FF-78407017178B}"/>
              </a:ext>
            </a:extLst>
          </p:cNvPr>
          <p:cNvSpPr txBox="1"/>
          <p:nvPr/>
        </p:nvSpPr>
        <p:spPr>
          <a:xfrm>
            <a:off x="7624422" y="3187250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32E1-272F-493A-8EC3-C5B1B5C8A4EF}"/>
              </a:ext>
            </a:extLst>
          </p:cNvPr>
          <p:cNvSpPr txBox="1"/>
          <p:nvPr/>
        </p:nvSpPr>
        <p:spPr>
          <a:xfrm>
            <a:off x="8165760" y="3208221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3828-571D-4C35-B5AA-30E06B776BD2}"/>
              </a:ext>
            </a:extLst>
          </p:cNvPr>
          <p:cNvSpPr txBox="1"/>
          <p:nvPr/>
        </p:nvSpPr>
        <p:spPr>
          <a:xfrm>
            <a:off x="8249034" y="401177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5A5B52-AE9A-485F-A0E5-E22105AAB180}"/>
              </a:ext>
            </a:extLst>
          </p:cNvPr>
          <p:cNvSpPr txBox="1"/>
          <p:nvPr/>
        </p:nvSpPr>
        <p:spPr>
          <a:xfrm>
            <a:off x="8324574" y="2582858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66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2575B1-FD62-43FA-BF76-E6F6D866717D}"/>
              </a:ext>
            </a:extLst>
          </p:cNvPr>
          <p:cNvSpPr txBox="1"/>
          <p:nvPr/>
        </p:nvSpPr>
        <p:spPr>
          <a:xfrm>
            <a:off x="3404423" y="3148605"/>
            <a:ext cx="418367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1786" b="1" dirty="0">
                <a:solidFill>
                  <a:prstClr val="black"/>
                </a:solidFill>
                <a:latin typeface="Calibri" panose="020F0502020204030204"/>
              </a:rPr>
              <a:t>55-44</a:t>
            </a:r>
            <a:endParaRPr lang="en-ID" sz="1786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9AA43-37D0-4851-A72B-EC43E1422640}"/>
              </a:ext>
            </a:extLst>
          </p:cNvPr>
          <p:cNvSpPr txBox="1"/>
          <p:nvPr/>
        </p:nvSpPr>
        <p:spPr>
          <a:xfrm>
            <a:off x="8340080" y="2042940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99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8773DB-C067-4F91-A826-D5AA0D4749D1}"/>
              </a:ext>
            </a:extLst>
          </p:cNvPr>
          <p:cNvSpPr txBox="1"/>
          <p:nvPr/>
        </p:nvSpPr>
        <p:spPr>
          <a:xfrm>
            <a:off x="8336068" y="1502920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132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FD348-9F44-4960-8FFE-F4D06ED303A7}"/>
              </a:ext>
            </a:extLst>
          </p:cNvPr>
          <p:cNvSpPr txBox="1"/>
          <p:nvPr/>
        </p:nvSpPr>
        <p:spPr>
          <a:xfrm>
            <a:off x="8317999" y="4561345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67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5AD980-B7B2-42D3-A35E-E695E4E7E3E6}"/>
              </a:ext>
            </a:extLst>
          </p:cNvPr>
          <p:cNvSpPr txBox="1"/>
          <p:nvPr/>
        </p:nvSpPr>
        <p:spPr>
          <a:xfrm>
            <a:off x="8346514" y="5101366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100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F155A-5870-4764-BC73-25AC5E345B82}"/>
              </a:ext>
            </a:extLst>
          </p:cNvPr>
          <p:cNvSpPr txBox="1"/>
          <p:nvPr/>
        </p:nvSpPr>
        <p:spPr>
          <a:xfrm>
            <a:off x="2818796" y="3187624"/>
            <a:ext cx="418367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1786" b="1" dirty="0">
                <a:solidFill>
                  <a:prstClr val="black"/>
                </a:solidFill>
                <a:latin typeface="Calibri" panose="020F0502020204030204"/>
              </a:rPr>
              <a:t>88-77</a:t>
            </a:r>
            <a:endParaRPr lang="en-ID" sz="1786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24638F-A286-4ADC-9433-21FA383A6B2B}"/>
              </a:ext>
            </a:extLst>
          </p:cNvPr>
          <p:cNvSpPr txBox="1"/>
          <p:nvPr/>
        </p:nvSpPr>
        <p:spPr>
          <a:xfrm>
            <a:off x="7574741" y="5251202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922D23-10F2-4BE3-B174-F81CED9D6CD2}"/>
              </a:ext>
            </a:extLst>
          </p:cNvPr>
          <p:cNvSpPr txBox="1"/>
          <p:nvPr/>
        </p:nvSpPr>
        <p:spPr>
          <a:xfrm>
            <a:off x="7052884" y="5251200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0C7EDA-A9D3-4E52-887A-BD16791A9CFB}"/>
              </a:ext>
            </a:extLst>
          </p:cNvPr>
          <p:cNvSpPr txBox="1"/>
          <p:nvPr/>
        </p:nvSpPr>
        <p:spPr>
          <a:xfrm>
            <a:off x="6533208" y="5251202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8F7BDC-C16B-4F08-B4A7-4858D5E8521F}"/>
              </a:ext>
            </a:extLst>
          </p:cNvPr>
          <p:cNvSpPr txBox="1"/>
          <p:nvPr/>
        </p:nvSpPr>
        <p:spPr>
          <a:xfrm>
            <a:off x="5995227" y="5237182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807B0-A873-498A-8E80-E0FDEFBFD24C}"/>
              </a:ext>
            </a:extLst>
          </p:cNvPr>
          <p:cNvSpPr txBox="1"/>
          <p:nvPr/>
        </p:nvSpPr>
        <p:spPr>
          <a:xfrm>
            <a:off x="5430322" y="5240032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108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3513B-7F62-4F3A-BEC5-81BE7A8633FF}"/>
              </a:ext>
            </a:extLst>
          </p:cNvPr>
          <p:cNvSpPr txBox="1"/>
          <p:nvPr/>
        </p:nvSpPr>
        <p:spPr>
          <a:xfrm>
            <a:off x="4911459" y="5224332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7A58FA-B9E6-4822-8A3E-C7CD4B032939}"/>
              </a:ext>
            </a:extLst>
          </p:cNvPr>
          <p:cNvSpPr txBox="1"/>
          <p:nvPr/>
        </p:nvSpPr>
        <p:spPr>
          <a:xfrm>
            <a:off x="4367208" y="5251153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110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3D5E79-8BFC-4450-8DAA-AAF5E0F8CD23}"/>
              </a:ext>
            </a:extLst>
          </p:cNvPr>
          <p:cNvSpPr txBox="1"/>
          <p:nvPr/>
        </p:nvSpPr>
        <p:spPr>
          <a:xfrm>
            <a:off x="4358745" y="1391716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122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C7CC69-26D6-43E5-977D-D3610E58D4E6}"/>
              </a:ext>
            </a:extLst>
          </p:cNvPr>
          <p:cNvSpPr txBox="1"/>
          <p:nvPr/>
        </p:nvSpPr>
        <p:spPr>
          <a:xfrm>
            <a:off x="4855746" y="1382544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123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7E3BEA-8DF4-468C-8A79-FF0061F866AF}"/>
              </a:ext>
            </a:extLst>
          </p:cNvPr>
          <p:cNvSpPr txBox="1"/>
          <p:nvPr/>
        </p:nvSpPr>
        <p:spPr>
          <a:xfrm>
            <a:off x="5405742" y="1383354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124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403DC6-2BC8-411A-8ED7-701C2A4B00B4}"/>
              </a:ext>
            </a:extLst>
          </p:cNvPr>
          <p:cNvSpPr txBox="1"/>
          <p:nvPr/>
        </p:nvSpPr>
        <p:spPr>
          <a:xfrm>
            <a:off x="5936991" y="1392091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128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4E3E7-A3F0-4675-BCD1-6AC5BAA8AFDE}"/>
              </a:ext>
            </a:extLst>
          </p:cNvPr>
          <p:cNvSpPr txBox="1"/>
          <p:nvPr/>
        </p:nvSpPr>
        <p:spPr>
          <a:xfrm>
            <a:off x="6483529" y="1372304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129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4BCF29-8597-47D8-9FE7-4FA5BBE230A9}"/>
              </a:ext>
            </a:extLst>
          </p:cNvPr>
          <p:cNvSpPr txBox="1"/>
          <p:nvPr/>
        </p:nvSpPr>
        <p:spPr>
          <a:xfrm>
            <a:off x="7021546" y="1403289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130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2E47BE-99D6-4B66-B309-2B44C8EA09CB}"/>
              </a:ext>
            </a:extLst>
          </p:cNvPr>
          <p:cNvSpPr txBox="1"/>
          <p:nvPr/>
        </p:nvSpPr>
        <p:spPr>
          <a:xfrm>
            <a:off x="7545737" y="1382544"/>
            <a:ext cx="40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131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7F72732A-28C2-4398-A243-3F8568F651BC}"/>
              </a:ext>
            </a:extLst>
          </p:cNvPr>
          <p:cNvGraphicFramePr>
            <a:graphicFrameLocks noGrp="1"/>
          </p:cNvGraphicFramePr>
          <p:nvPr/>
        </p:nvGraphicFramePr>
        <p:xfrm>
          <a:off x="4513547" y="5494612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2008-2005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2004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D3C2B8E-243E-44B2-82EE-AC91510B2E09}"/>
              </a:ext>
            </a:extLst>
          </p:cNvPr>
          <p:cNvGraphicFramePr>
            <a:graphicFrameLocks noGrp="1"/>
          </p:cNvGraphicFramePr>
          <p:nvPr/>
        </p:nvGraphicFramePr>
        <p:xfrm>
          <a:off x="4508993" y="781981"/>
          <a:ext cx="378014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980207038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9221678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36363919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1281329254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15308106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82427076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9964095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2024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2025-2028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2029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2030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2031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2032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11958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EEED964-9458-4D6B-80E0-E13991770AAD}"/>
              </a:ext>
            </a:extLst>
          </p:cNvPr>
          <p:cNvGraphicFramePr>
            <a:graphicFrameLocks noGrp="1"/>
          </p:cNvGraphicFramePr>
          <p:nvPr/>
        </p:nvGraphicFramePr>
        <p:xfrm>
          <a:off x="8688453" y="1643790"/>
          <a:ext cx="540020" cy="162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229730071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3003</a:t>
                      </a:r>
                      <a:endParaRPr lang="en-ID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0616"/>
                  </a:ext>
                </a:extLst>
              </a:tr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3002</a:t>
                      </a:r>
                      <a:endParaRPr lang="en-ID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55239"/>
                  </a:ext>
                </a:extLst>
              </a:tr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3001</a:t>
                      </a:r>
                      <a:endParaRPr lang="en-ID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6932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3EB435C-7D40-4661-83CD-8C483140BACC}"/>
              </a:ext>
            </a:extLst>
          </p:cNvPr>
          <p:cNvGraphicFramePr>
            <a:graphicFrameLocks noGrp="1"/>
          </p:cNvGraphicFramePr>
          <p:nvPr/>
        </p:nvGraphicFramePr>
        <p:xfrm>
          <a:off x="8672713" y="3579863"/>
          <a:ext cx="540020" cy="162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2297300714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0616"/>
                  </a:ext>
                </a:extLst>
              </a:tr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en-ID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55239"/>
                  </a:ext>
                </a:extLst>
              </a:tr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en-ID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693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0A39BB2-02AC-41DF-A642-245E9B394651}"/>
              </a:ext>
            </a:extLst>
          </p:cNvPr>
          <p:cNvSpPr txBox="1"/>
          <p:nvPr/>
        </p:nvSpPr>
        <p:spPr>
          <a:xfrm>
            <a:off x="1876738" y="3091416"/>
            <a:ext cx="785538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1786" b="1" dirty="0">
                <a:solidFill>
                  <a:prstClr val="black"/>
                </a:solidFill>
                <a:latin typeface="Calibri" panose="020F0502020204030204"/>
              </a:rPr>
              <a:t>2022-2011</a:t>
            </a:r>
            <a:endParaRPr lang="en-ID" sz="1786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8224B5-BB4F-4D4E-A177-A9D61E8BA7BF}"/>
              </a:ext>
            </a:extLst>
          </p:cNvPr>
          <p:cNvSpPr txBox="1"/>
          <p:nvPr/>
        </p:nvSpPr>
        <p:spPr>
          <a:xfrm>
            <a:off x="8295580" y="6109426"/>
            <a:ext cx="40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2001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69C44B-1364-4200-88E4-1DE230277E9B}"/>
              </a:ext>
            </a:extLst>
          </p:cNvPr>
          <p:cNvSpPr txBox="1"/>
          <p:nvPr/>
        </p:nvSpPr>
        <p:spPr>
          <a:xfrm>
            <a:off x="8229275" y="500658"/>
            <a:ext cx="459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2033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8EB39F-BAFC-4A61-835A-558BD4DB93D8}"/>
              </a:ext>
            </a:extLst>
          </p:cNvPr>
          <p:cNvSpPr txBox="1"/>
          <p:nvPr/>
        </p:nvSpPr>
        <p:spPr>
          <a:xfrm>
            <a:off x="9319159" y="3514863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1001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54A87D-5A72-4727-B97D-6C2F655674C7}"/>
              </a:ext>
            </a:extLst>
          </p:cNvPr>
          <p:cNvSpPr txBox="1"/>
          <p:nvPr/>
        </p:nvSpPr>
        <p:spPr>
          <a:xfrm>
            <a:off x="9319159" y="4037302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1002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30CE5D-A4E2-4C3E-87E2-1765EED8B7C7}"/>
              </a:ext>
            </a:extLst>
          </p:cNvPr>
          <p:cNvSpPr txBox="1"/>
          <p:nvPr/>
        </p:nvSpPr>
        <p:spPr>
          <a:xfrm>
            <a:off x="9345410" y="4566669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1003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C55349-6719-4BE8-BA3C-7B476A4B960F}"/>
              </a:ext>
            </a:extLst>
          </p:cNvPr>
          <p:cNvSpPr txBox="1"/>
          <p:nvPr/>
        </p:nvSpPr>
        <p:spPr>
          <a:xfrm>
            <a:off x="9331934" y="5101366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1004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B631A4-1207-4481-B6E8-2FCA394C25F4}"/>
              </a:ext>
            </a:extLst>
          </p:cNvPr>
          <p:cNvSpPr txBox="1"/>
          <p:nvPr/>
        </p:nvSpPr>
        <p:spPr>
          <a:xfrm>
            <a:off x="9331934" y="3146024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3001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F7A08F-6E65-4408-8A5D-2E25DFD9EE39}"/>
              </a:ext>
            </a:extLst>
          </p:cNvPr>
          <p:cNvSpPr txBox="1"/>
          <p:nvPr/>
        </p:nvSpPr>
        <p:spPr>
          <a:xfrm>
            <a:off x="9293234" y="2123109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3003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54E73F-7DDD-4786-8617-01CD2BFF0CB7}"/>
              </a:ext>
            </a:extLst>
          </p:cNvPr>
          <p:cNvSpPr txBox="1"/>
          <p:nvPr/>
        </p:nvSpPr>
        <p:spPr>
          <a:xfrm>
            <a:off x="9319159" y="2655141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3002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C9F621-4EFF-4E18-913B-0A5B2DFE46F8}"/>
              </a:ext>
            </a:extLst>
          </p:cNvPr>
          <p:cNvSpPr txBox="1"/>
          <p:nvPr/>
        </p:nvSpPr>
        <p:spPr>
          <a:xfrm>
            <a:off x="9275762" y="1545234"/>
            <a:ext cx="5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3004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B8E03A00-02F7-463C-8368-B41B2671060C}"/>
              </a:ext>
            </a:extLst>
          </p:cNvPr>
          <p:cNvSpPr txBox="1">
            <a:spLocks/>
          </p:cNvSpPr>
          <p:nvPr/>
        </p:nvSpPr>
        <p:spPr>
          <a:xfrm>
            <a:off x="576359" y="87757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8572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C-Grid Data Structure : General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214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55A5E-4F00-481D-8343-257176BE4281}"/>
              </a:ext>
            </a:extLst>
          </p:cNvPr>
          <p:cNvGraphicFramePr>
            <a:graphicFrameLocks noGrp="1"/>
          </p:cNvGraphicFramePr>
          <p:nvPr/>
        </p:nvGraphicFramePr>
        <p:xfrm>
          <a:off x="2499842" y="3429000"/>
          <a:ext cx="3383862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77">
                  <a:extLst>
                    <a:ext uri="{9D8B030D-6E8A-4147-A177-3AD203B41FA5}">
                      <a16:colId xmlns:a16="http://schemas.microsoft.com/office/drawing/2014/main" val="3266633017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4138070434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695005151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566528224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2398458389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3861202513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576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D76E5D-C8AC-489E-A4F8-358C33142BE3}"/>
              </a:ext>
            </a:extLst>
          </p:cNvPr>
          <p:cNvGraphicFramePr>
            <a:graphicFrameLocks noGrp="1"/>
          </p:cNvGraphicFramePr>
          <p:nvPr/>
        </p:nvGraphicFramePr>
        <p:xfrm>
          <a:off x="7910507" y="3429000"/>
          <a:ext cx="216008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4271553696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44028558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45315967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878923690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4001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007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8CA088-EC9A-4F1F-93C1-5CB57267AF04}"/>
              </a:ext>
            </a:extLst>
          </p:cNvPr>
          <p:cNvGraphicFramePr>
            <a:graphicFrameLocks noGrp="1"/>
          </p:cNvGraphicFramePr>
          <p:nvPr/>
        </p:nvGraphicFramePr>
        <p:xfrm>
          <a:off x="2499842" y="2374287"/>
          <a:ext cx="3383862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77">
                  <a:extLst>
                    <a:ext uri="{9D8B030D-6E8A-4147-A177-3AD203B41FA5}">
                      <a16:colId xmlns:a16="http://schemas.microsoft.com/office/drawing/2014/main" val="2669511264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1872816964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3433439557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2776864611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3707434391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1969491269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803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4D341F-5F77-46CA-BE6B-98DDC1D7A239}"/>
              </a:ext>
            </a:extLst>
          </p:cNvPr>
          <p:cNvGraphicFramePr>
            <a:graphicFrameLocks noGrp="1"/>
          </p:cNvGraphicFramePr>
          <p:nvPr/>
        </p:nvGraphicFramePr>
        <p:xfrm>
          <a:off x="7892861" y="2374287"/>
          <a:ext cx="216008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1060094973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4081491407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274864227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736085916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4019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4020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795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EBC997-307D-43D5-A2C1-D92D867C40D8}"/>
              </a:ext>
            </a:extLst>
          </p:cNvPr>
          <p:cNvGraphicFramePr>
            <a:graphicFrameLocks noGrp="1"/>
          </p:cNvGraphicFramePr>
          <p:nvPr/>
        </p:nvGraphicFramePr>
        <p:xfrm>
          <a:off x="2499842" y="4193364"/>
          <a:ext cx="3383862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77">
                  <a:extLst>
                    <a:ext uri="{9D8B030D-6E8A-4147-A177-3AD203B41FA5}">
                      <a16:colId xmlns:a16="http://schemas.microsoft.com/office/drawing/2014/main" val="3339560745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254522365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3336545034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4078797241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4286276289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3882997919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721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1DDC8F-5DFB-42C0-871B-6161703D56BC}"/>
              </a:ext>
            </a:extLst>
          </p:cNvPr>
          <p:cNvGraphicFramePr>
            <a:graphicFrameLocks noGrp="1"/>
          </p:cNvGraphicFramePr>
          <p:nvPr/>
        </p:nvGraphicFramePr>
        <p:xfrm>
          <a:off x="2499842" y="1651151"/>
          <a:ext cx="3383862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77">
                  <a:extLst>
                    <a:ext uri="{9D8B030D-6E8A-4147-A177-3AD203B41FA5}">
                      <a16:colId xmlns:a16="http://schemas.microsoft.com/office/drawing/2014/main" val="1204740694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2075378298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3415868037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1332486389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1995536939"/>
                    </a:ext>
                  </a:extLst>
                </a:gridCol>
                <a:gridCol w="563977">
                  <a:extLst>
                    <a:ext uri="{9D8B030D-6E8A-4147-A177-3AD203B41FA5}">
                      <a16:colId xmlns:a16="http://schemas.microsoft.com/office/drawing/2014/main" val="3638891130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676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0AFC55-DC52-489A-BD89-A077F93FE910}"/>
              </a:ext>
            </a:extLst>
          </p:cNvPr>
          <p:cNvGraphicFramePr>
            <a:graphicFrameLocks noGrp="1"/>
          </p:cNvGraphicFramePr>
          <p:nvPr/>
        </p:nvGraphicFramePr>
        <p:xfrm>
          <a:off x="7910507" y="4193364"/>
          <a:ext cx="216008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65898551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40903103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12779233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480061492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515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AA08A5-6DC3-4606-B756-87E628E1B9CD}"/>
              </a:ext>
            </a:extLst>
          </p:cNvPr>
          <p:cNvGraphicFramePr>
            <a:graphicFrameLocks noGrp="1"/>
          </p:cNvGraphicFramePr>
          <p:nvPr/>
        </p:nvGraphicFramePr>
        <p:xfrm>
          <a:off x="7904928" y="1651151"/>
          <a:ext cx="2160080" cy="54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0">
                  <a:extLst>
                    <a:ext uri="{9D8B030D-6E8A-4147-A177-3AD203B41FA5}">
                      <a16:colId xmlns:a16="http://schemas.microsoft.com/office/drawing/2014/main" val="365898551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2409031032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127792330"/>
                    </a:ext>
                  </a:extLst>
                </a:gridCol>
                <a:gridCol w="540020">
                  <a:extLst>
                    <a:ext uri="{9D8B030D-6E8A-4147-A177-3AD203B41FA5}">
                      <a16:colId xmlns:a16="http://schemas.microsoft.com/office/drawing/2014/main" val="3480061492"/>
                    </a:ext>
                  </a:extLst>
                </a:gridCol>
              </a:tblGrid>
              <a:tr h="5400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D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3" marR="68583" marT="34291" marB="3429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515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DE7487-0B7F-48AE-90C2-835CBF360501}"/>
              </a:ext>
            </a:extLst>
          </p:cNvPr>
          <p:cNvSpPr txBox="1"/>
          <p:nvPr/>
        </p:nvSpPr>
        <p:spPr>
          <a:xfrm>
            <a:off x="9912769" y="399211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2565B-3814-484A-9AA0-330DF071AEAC}"/>
              </a:ext>
            </a:extLst>
          </p:cNvPr>
          <p:cNvSpPr txBox="1"/>
          <p:nvPr/>
        </p:nvSpPr>
        <p:spPr>
          <a:xfrm>
            <a:off x="9387683" y="3990021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08A97-0262-4B8E-9392-99020B892134}"/>
              </a:ext>
            </a:extLst>
          </p:cNvPr>
          <p:cNvSpPr txBox="1"/>
          <p:nvPr/>
        </p:nvSpPr>
        <p:spPr>
          <a:xfrm>
            <a:off x="8820663" y="397059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1521F-52DD-473B-A4F8-670906619983}"/>
              </a:ext>
            </a:extLst>
          </p:cNvPr>
          <p:cNvSpPr txBox="1"/>
          <p:nvPr/>
        </p:nvSpPr>
        <p:spPr>
          <a:xfrm>
            <a:off x="8290392" y="3972244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A80EB-CC93-4E40-97A4-D34A2D72C9B5}"/>
              </a:ext>
            </a:extLst>
          </p:cNvPr>
          <p:cNvSpPr txBox="1"/>
          <p:nvPr/>
        </p:nvSpPr>
        <p:spPr>
          <a:xfrm>
            <a:off x="5791524" y="3969019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B255D-FF20-4AC4-8009-477A2DF63FAF}"/>
              </a:ext>
            </a:extLst>
          </p:cNvPr>
          <p:cNvSpPr txBox="1"/>
          <p:nvPr/>
        </p:nvSpPr>
        <p:spPr>
          <a:xfrm>
            <a:off x="5266438" y="3966922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02F52-BA64-4DE9-950E-389D3CD4688E}"/>
              </a:ext>
            </a:extLst>
          </p:cNvPr>
          <p:cNvSpPr txBox="1"/>
          <p:nvPr/>
        </p:nvSpPr>
        <p:spPr>
          <a:xfrm>
            <a:off x="4699418" y="3947500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A7E71-20ED-4916-8FA5-3DEBD3956F01}"/>
              </a:ext>
            </a:extLst>
          </p:cNvPr>
          <p:cNvSpPr txBox="1"/>
          <p:nvPr/>
        </p:nvSpPr>
        <p:spPr>
          <a:xfrm>
            <a:off x="4169147" y="3949145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14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38768-85D5-4A23-9AD4-0304077B75C2}"/>
              </a:ext>
            </a:extLst>
          </p:cNvPr>
          <p:cNvSpPr txBox="1"/>
          <p:nvPr/>
        </p:nvSpPr>
        <p:spPr>
          <a:xfrm>
            <a:off x="7828891" y="3983425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AA0055-D6A1-4746-8986-069D40C1653A}"/>
              </a:ext>
            </a:extLst>
          </p:cNvPr>
          <p:cNvSpPr txBox="1"/>
          <p:nvPr/>
        </p:nvSpPr>
        <p:spPr>
          <a:xfrm>
            <a:off x="3533547" y="3985904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5BCE4-53F8-4B59-A496-5935244D340C}"/>
              </a:ext>
            </a:extLst>
          </p:cNvPr>
          <p:cNvSpPr txBox="1"/>
          <p:nvPr/>
        </p:nvSpPr>
        <p:spPr>
          <a:xfrm>
            <a:off x="2916809" y="3972244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16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DB7D9-5E63-4EB5-9F54-F3F0F9A60641}"/>
              </a:ext>
            </a:extLst>
          </p:cNvPr>
          <p:cNvSpPr txBox="1"/>
          <p:nvPr/>
        </p:nvSpPr>
        <p:spPr>
          <a:xfrm>
            <a:off x="2367909" y="3947500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D2317-CCD7-40F0-94EA-67E41D11E8A0}"/>
              </a:ext>
            </a:extLst>
          </p:cNvPr>
          <p:cNvSpPr txBox="1"/>
          <p:nvPr/>
        </p:nvSpPr>
        <p:spPr>
          <a:xfrm>
            <a:off x="9912769" y="3189102"/>
            <a:ext cx="433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4001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D4A57-DDF6-454B-BB47-8ADDCDD6BED7}"/>
              </a:ext>
            </a:extLst>
          </p:cNvPr>
          <p:cNvSpPr txBox="1"/>
          <p:nvPr/>
        </p:nvSpPr>
        <p:spPr>
          <a:xfrm>
            <a:off x="7758268" y="3177005"/>
            <a:ext cx="442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4005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50637-5BD3-40E9-8D4A-252843A99BB6}"/>
              </a:ext>
            </a:extLst>
          </p:cNvPr>
          <p:cNvSpPr txBox="1"/>
          <p:nvPr/>
        </p:nvSpPr>
        <p:spPr>
          <a:xfrm>
            <a:off x="5720901" y="3141914"/>
            <a:ext cx="4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4006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9BF74-E96F-43E0-9F2B-771209506DF4}"/>
              </a:ext>
            </a:extLst>
          </p:cNvPr>
          <p:cNvSpPr txBox="1"/>
          <p:nvPr/>
        </p:nvSpPr>
        <p:spPr>
          <a:xfrm>
            <a:off x="2121414" y="3071194"/>
            <a:ext cx="565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4012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8CCC78-5B69-414D-B7D4-0276FBB23729}"/>
              </a:ext>
            </a:extLst>
          </p:cNvPr>
          <p:cNvSpPr txBox="1"/>
          <p:nvPr/>
        </p:nvSpPr>
        <p:spPr>
          <a:xfrm>
            <a:off x="2775383" y="3186901"/>
            <a:ext cx="484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4011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47E6DF-7491-4FAC-80EF-004A8B961D01}"/>
              </a:ext>
            </a:extLst>
          </p:cNvPr>
          <p:cNvSpPr txBox="1"/>
          <p:nvPr/>
        </p:nvSpPr>
        <p:spPr>
          <a:xfrm>
            <a:off x="3447618" y="3177005"/>
            <a:ext cx="433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4010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710EB-FB87-4FC0-B1A2-01647AEAB722}"/>
              </a:ext>
            </a:extLst>
          </p:cNvPr>
          <p:cNvSpPr txBox="1"/>
          <p:nvPr/>
        </p:nvSpPr>
        <p:spPr>
          <a:xfrm>
            <a:off x="5133923" y="3153206"/>
            <a:ext cx="502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4007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389E9-06DB-4DD4-9739-2A3C389B15D1}"/>
              </a:ext>
            </a:extLst>
          </p:cNvPr>
          <p:cNvSpPr txBox="1"/>
          <p:nvPr/>
        </p:nvSpPr>
        <p:spPr>
          <a:xfrm>
            <a:off x="4572241" y="3176531"/>
            <a:ext cx="466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4008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05F719-08DF-4D8E-9173-73D0F43865DA}"/>
              </a:ext>
            </a:extLst>
          </p:cNvPr>
          <p:cNvSpPr txBox="1"/>
          <p:nvPr/>
        </p:nvSpPr>
        <p:spPr>
          <a:xfrm>
            <a:off x="4004225" y="3176605"/>
            <a:ext cx="543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4009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A55D3D-AD2E-4B68-BDC0-D75149102B71}"/>
              </a:ext>
            </a:extLst>
          </p:cNvPr>
          <p:cNvSpPr txBox="1"/>
          <p:nvPr/>
        </p:nvSpPr>
        <p:spPr>
          <a:xfrm>
            <a:off x="2844497" y="2998867"/>
            <a:ext cx="534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4013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F92F25-026C-4DA9-9468-523325D68C60}"/>
              </a:ext>
            </a:extLst>
          </p:cNvPr>
          <p:cNvSpPr txBox="1"/>
          <p:nvPr/>
        </p:nvSpPr>
        <p:spPr>
          <a:xfrm>
            <a:off x="5696157" y="2949903"/>
            <a:ext cx="502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4018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DC0AE-7B86-4AC7-A0D6-1EA287C4FE5E}"/>
              </a:ext>
            </a:extLst>
          </p:cNvPr>
          <p:cNvSpPr txBox="1"/>
          <p:nvPr/>
        </p:nvSpPr>
        <p:spPr>
          <a:xfrm>
            <a:off x="7758268" y="2972637"/>
            <a:ext cx="4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4019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E9A93-0A42-4B90-950D-5D7A349E0B42}"/>
              </a:ext>
            </a:extLst>
          </p:cNvPr>
          <p:cNvSpPr txBox="1"/>
          <p:nvPr/>
        </p:nvSpPr>
        <p:spPr>
          <a:xfrm>
            <a:off x="9888786" y="2947100"/>
            <a:ext cx="4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4023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78D7F2-9831-47D8-9117-BCADEDCB0372}"/>
              </a:ext>
            </a:extLst>
          </p:cNvPr>
          <p:cNvSpPr txBox="1"/>
          <p:nvPr/>
        </p:nvSpPr>
        <p:spPr>
          <a:xfrm>
            <a:off x="2382915" y="2171058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65A9A3-BCCB-43EF-BFB2-D3ED9CD02EB5}"/>
              </a:ext>
            </a:extLst>
          </p:cNvPr>
          <p:cNvSpPr txBox="1"/>
          <p:nvPr/>
        </p:nvSpPr>
        <p:spPr>
          <a:xfrm>
            <a:off x="2953610" y="2171058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18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D68D16-1BC5-4F22-BC0C-592E3E5A0E8C}"/>
              </a:ext>
            </a:extLst>
          </p:cNvPr>
          <p:cNvSpPr txBox="1"/>
          <p:nvPr/>
        </p:nvSpPr>
        <p:spPr>
          <a:xfrm>
            <a:off x="3482929" y="2182588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DA382-62BC-4A2B-8F37-670E0F23275D}"/>
              </a:ext>
            </a:extLst>
          </p:cNvPr>
          <p:cNvSpPr txBox="1"/>
          <p:nvPr/>
        </p:nvSpPr>
        <p:spPr>
          <a:xfrm>
            <a:off x="5720901" y="2171058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23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9A3C81-7007-45E0-A9DE-5D2D3F570448}"/>
              </a:ext>
            </a:extLst>
          </p:cNvPr>
          <p:cNvSpPr txBox="1"/>
          <p:nvPr/>
        </p:nvSpPr>
        <p:spPr>
          <a:xfrm>
            <a:off x="7676653" y="2182588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25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807369-F307-4B74-97C9-037AD7A68E02}"/>
              </a:ext>
            </a:extLst>
          </p:cNvPr>
          <p:cNvSpPr txBox="1"/>
          <p:nvPr/>
        </p:nvSpPr>
        <p:spPr>
          <a:xfrm>
            <a:off x="9959409" y="2170762"/>
            <a:ext cx="304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0322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29</a:t>
            </a:r>
            <a:endParaRPr lang="en-ID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FF13642-AE7A-449A-BBFB-5F1F9FAF2AA7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8572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C-Grid Data Structure : Airfoil and Flap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741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C-Grid Data Structure : Nodes Coordinates</a:t>
            </a:r>
            <a:endParaRPr lang="en-ID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CBD1ED1-A8E0-475C-826F-40D3BF08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086" y="1949450"/>
            <a:ext cx="7115827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5871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708</Words>
  <Application>Microsoft Office PowerPoint</Application>
  <PresentationFormat>Widescreen</PresentationFormat>
  <Paragraphs>544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AvenirNext LT Pro Medium</vt:lpstr>
      <vt:lpstr>Calibri</vt:lpstr>
      <vt:lpstr>Calibri Light</vt:lpstr>
      <vt:lpstr>BlockprintVTI</vt:lpstr>
      <vt:lpstr>Office Theme</vt:lpstr>
      <vt:lpstr>Computational Fluid Dynamics II H-Grid and C-Grid Grid Generation</vt:lpstr>
      <vt:lpstr>PowerPoint Presentation</vt:lpstr>
      <vt:lpstr>PowerPoint Presentation</vt:lpstr>
      <vt:lpstr>C-Grid Physical Domain</vt:lpstr>
      <vt:lpstr>C-Grid Computational Domain</vt:lpstr>
      <vt:lpstr>C-Grid Data Structure</vt:lpstr>
      <vt:lpstr>PowerPoint Presentation</vt:lpstr>
      <vt:lpstr>PowerPoint Presentation</vt:lpstr>
      <vt:lpstr>C-Grid Data Structure : Nodes Coordinates</vt:lpstr>
      <vt:lpstr>C-Grid Data Structure : Nodes Coordinates</vt:lpstr>
      <vt:lpstr>C-Grid Data Structure : Nodes Coordinates</vt:lpstr>
      <vt:lpstr>H-Grid Physical Domain</vt:lpstr>
      <vt:lpstr>H-Grid Computational Domain</vt:lpstr>
      <vt:lpstr>H-Grid Data Structure</vt:lpstr>
      <vt:lpstr>PowerPoint Presentation</vt:lpstr>
      <vt:lpstr>PowerPoint Presentation</vt:lpstr>
      <vt:lpstr>H-Grid Data Structure : Nodes Coordinates</vt:lpstr>
      <vt:lpstr>H-Grid Data Structure : Nodes Coordinates</vt:lpstr>
      <vt:lpstr>H-Grid Data Structure : Nodes Coordinates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II H-Grid and C-Grid Grid Generation</dc:title>
  <dc:creator>Muhammad Nauval Hamzah</dc:creator>
  <cp:lastModifiedBy>Muhammad Nauval Hamzah</cp:lastModifiedBy>
  <cp:revision>28</cp:revision>
  <dcterms:created xsi:type="dcterms:W3CDTF">2021-02-21T12:59:54Z</dcterms:created>
  <dcterms:modified xsi:type="dcterms:W3CDTF">2021-03-22T04:37:02Z</dcterms:modified>
</cp:coreProperties>
</file>