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4A1F1-6DE1-43D1-B65B-32DBD076EBC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07C4EC28-1943-4CB1-97DF-3D776D23825F}">
      <dgm:prSet phldrT="[Text]" custT="1"/>
      <dgm:spPr/>
      <dgm:t>
        <a:bodyPr/>
        <a:lstStyle/>
        <a:p>
          <a:r>
            <a:rPr lang="en-US" sz="1400" dirty="0"/>
            <a:t>INPUT</a:t>
          </a:r>
        </a:p>
        <a:p>
          <a:r>
            <a:rPr lang="en-US" sz="1400" dirty="0"/>
            <a:t>Geometry definition, Airfoil, domain size, No of points</a:t>
          </a:r>
          <a:endParaRPr lang="en-ID" sz="1400" dirty="0"/>
        </a:p>
      </dgm:t>
    </dgm:pt>
    <dgm:pt modelId="{83FB0C61-FB23-4F68-AB2C-63511149D4F7}" type="parTrans" cxnId="{000E7D92-C65E-47A5-AAFC-3DE39EC61CDE}">
      <dgm:prSet/>
      <dgm:spPr/>
      <dgm:t>
        <a:bodyPr/>
        <a:lstStyle/>
        <a:p>
          <a:endParaRPr lang="en-ID"/>
        </a:p>
      </dgm:t>
    </dgm:pt>
    <dgm:pt modelId="{74E668D8-C54E-44C1-BBB2-6D8CE1C46E16}" type="sibTrans" cxnId="{000E7D92-C65E-47A5-AAFC-3DE39EC61CDE}">
      <dgm:prSet/>
      <dgm:spPr/>
      <dgm:t>
        <a:bodyPr/>
        <a:lstStyle/>
        <a:p>
          <a:endParaRPr lang="en-ID"/>
        </a:p>
      </dgm:t>
    </dgm:pt>
    <dgm:pt modelId="{D07AF73D-F51C-4F28-AEC4-34146FA60595}">
      <dgm:prSet phldrT="[Text]"/>
      <dgm:spPr/>
      <dgm:t>
        <a:bodyPr/>
        <a:lstStyle/>
        <a:p>
          <a:r>
            <a:rPr lang="en-US" dirty="0"/>
            <a:t>Topology Definition</a:t>
          </a:r>
        </a:p>
        <a:p>
          <a:r>
            <a:rPr lang="en-US" dirty="0"/>
            <a:t>H-Grid or C-Grid</a:t>
          </a:r>
          <a:endParaRPr lang="en-ID" dirty="0"/>
        </a:p>
      </dgm:t>
    </dgm:pt>
    <dgm:pt modelId="{548A9D75-EFA0-4AEC-8D04-8405C63DB72D}" type="parTrans" cxnId="{080A8DD0-89BC-4DC6-A7C5-0EB3AFC1ED27}">
      <dgm:prSet/>
      <dgm:spPr/>
      <dgm:t>
        <a:bodyPr/>
        <a:lstStyle/>
        <a:p>
          <a:endParaRPr lang="en-ID"/>
        </a:p>
      </dgm:t>
    </dgm:pt>
    <dgm:pt modelId="{35A8714D-B6DF-425C-9445-0D14509C4539}" type="sibTrans" cxnId="{080A8DD0-89BC-4DC6-A7C5-0EB3AFC1ED27}">
      <dgm:prSet/>
      <dgm:spPr/>
      <dgm:t>
        <a:bodyPr/>
        <a:lstStyle/>
        <a:p>
          <a:endParaRPr lang="en-ID"/>
        </a:p>
      </dgm:t>
    </dgm:pt>
    <dgm:pt modelId="{3066DBFB-71D5-4AD9-9D21-1099F7175599}">
      <dgm:prSet phldrT="[Text]"/>
      <dgm:spPr/>
      <dgm:t>
        <a:bodyPr/>
        <a:lstStyle/>
        <a:p>
          <a:r>
            <a:rPr lang="en-US" dirty="0"/>
            <a:t>Boundary Definition </a:t>
          </a:r>
          <a:endParaRPr lang="en-ID" dirty="0"/>
        </a:p>
      </dgm:t>
    </dgm:pt>
    <dgm:pt modelId="{EEFA393D-9C7E-4169-A943-B3E80D0C1574}" type="parTrans" cxnId="{8D4D4C85-702A-4A7E-A5C5-342417458CC7}">
      <dgm:prSet/>
      <dgm:spPr/>
      <dgm:t>
        <a:bodyPr/>
        <a:lstStyle/>
        <a:p>
          <a:endParaRPr lang="en-ID"/>
        </a:p>
      </dgm:t>
    </dgm:pt>
    <dgm:pt modelId="{AFB5CB80-CF49-4BE1-B1E1-3527EAF5F241}" type="sibTrans" cxnId="{8D4D4C85-702A-4A7E-A5C5-342417458CC7}">
      <dgm:prSet/>
      <dgm:spPr/>
      <dgm:t>
        <a:bodyPr/>
        <a:lstStyle/>
        <a:p>
          <a:endParaRPr lang="en-ID"/>
        </a:p>
      </dgm:t>
    </dgm:pt>
    <dgm:pt modelId="{35D25A2F-5E79-4FFA-A4BC-7B0BFFF1F13D}">
      <dgm:prSet phldrT="[Text]"/>
      <dgm:spPr/>
      <dgm:t>
        <a:bodyPr/>
        <a:lstStyle/>
        <a:p>
          <a:r>
            <a:rPr lang="en-US" dirty="0"/>
            <a:t>Transformation to computational domain</a:t>
          </a:r>
          <a:endParaRPr lang="en-ID" dirty="0"/>
        </a:p>
      </dgm:t>
    </dgm:pt>
    <dgm:pt modelId="{38360754-ECD5-4430-BB7E-AC3508B675CF}" type="parTrans" cxnId="{7C2C553C-A6B8-4738-989D-CC65576A809D}">
      <dgm:prSet/>
      <dgm:spPr/>
      <dgm:t>
        <a:bodyPr/>
        <a:lstStyle/>
        <a:p>
          <a:endParaRPr lang="en-ID"/>
        </a:p>
      </dgm:t>
    </dgm:pt>
    <dgm:pt modelId="{34F13C01-DC3C-4360-BB29-D370E93BFCA6}" type="sibTrans" cxnId="{7C2C553C-A6B8-4738-989D-CC65576A809D}">
      <dgm:prSet/>
      <dgm:spPr/>
      <dgm:t>
        <a:bodyPr/>
        <a:lstStyle/>
        <a:p>
          <a:endParaRPr lang="en-ID"/>
        </a:p>
      </dgm:t>
    </dgm:pt>
    <dgm:pt modelId="{323137C8-3A6D-4AD3-A53B-0B19AEA7949B}">
      <dgm:prSet phldrT="[Text]"/>
      <dgm:spPr/>
      <dgm:t>
        <a:bodyPr/>
        <a:lstStyle/>
        <a:p>
          <a:r>
            <a:rPr lang="en-US" dirty="0"/>
            <a:t>TFI</a:t>
          </a:r>
          <a:endParaRPr lang="en-ID" dirty="0"/>
        </a:p>
      </dgm:t>
    </dgm:pt>
    <dgm:pt modelId="{9CB9475C-F189-4D91-8164-15F4DA024905}" type="parTrans" cxnId="{17809EEB-F67F-4990-8B98-5073EB23C3AC}">
      <dgm:prSet/>
      <dgm:spPr/>
      <dgm:t>
        <a:bodyPr/>
        <a:lstStyle/>
        <a:p>
          <a:endParaRPr lang="en-ID"/>
        </a:p>
      </dgm:t>
    </dgm:pt>
    <dgm:pt modelId="{531FF2B7-595F-4C95-9754-A0F3D16EE6D8}" type="sibTrans" cxnId="{17809EEB-F67F-4990-8B98-5073EB23C3AC}">
      <dgm:prSet/>
      <dgm:spPr/>
      <dgm:t>
        <a:bodyPr/>
        <a:lstStyle/>
        <a:p>
          <a:endParaRPr lang="en-ID"/>
        </a:p>
      </dgm:t>
    </dgm:pt>
    <dgm:pt modelId="{F08A382A-819D-4734-9426-FD53DCFE3EBA}">
      <dgm:prSet/>
      <dgm:spPr/>
      <dgm:t>
        <a:bodyPr/>
        <a:lstStyle/>
        <a:p>
          <a:r>
            <a:rPr lang="en-US"/>
            <a:t>Smoothing with Elliptic PDE</a:t>
          </a:r>
          <a:endParaRPr lang="en-ID" dirty="0"/>
        </a:p>
      </dgm:t>
    </dgm:pt>
    <dgm:pt modelId="{6A931F05-E9F6-44FD-A72B-7B73588B0534}" type="parTrans" cxnId="{837F654D-D2B9-4BFB-858E-BB59D8E00793}">
      <dgm:prSet/>
      <dgm:spPr/>
      <dgm:t>
        <a:bodyPr/>
        <a:lstStyle/>
        <a:p>
          <a:endParaRPr lang="en-ID"/>
        </a:p>
      </dgm:t>
    </dgm:pt>
    <dgm:pt modelId="{D5FDABB5-BF13-4BE7-9763-2379CF1064DC}" type="sibTrans" cxnId="{837F654D-D2B9-4BFB-858E-BB59D8E00793}">
      <dgm:prSet/>
      <dgm:spPr/>
      <dgm:t>
        <a:bodyPr/>
        <a:lstStyle/>
        <a:p>
          <a:endParaRPr lang="en-ID"/>
        </a:p>
      </dgm:t>
    </dgm:pt>
    <dgm:pt modelId="{4A637B3F-31F0-4188-AF33-B5154A69FDD2}">
      <dgm:prSet/>
      <dgm:spPr/>
      <dgm:t>
        <a:bodyPr/>
        <a:lstStyle/>
        <a:p>
          <a:r>
            <a:rPr lang="en-US" dirty="0"/>
            <a:t>Mesh Checking</a:t>
          </a:r>
          <a:endParaRPr lang="en-ID" dirty="0"/>
        </a:p>
      </dgm:t>
    </dgm:pt>
    <dgm:pt modelId="{79D844B0-6177-4DC7-976B-E7E44F21B26B}" type="parTrans" cxnId="{F576BE1A-07C8-4751-966E-7D20A8C8AE89}">
      <dgm:prSet/>
      <dgm:spPr/>
      <dgm:t>
        <a:bodyPr/>
        <a:lstStyle/>
        <a:p>
          <a:endParaRPr lang="en-ID"/>
        </a:p>
      </dgm:t>
    </dgm:pt>
    <dgm:pt modelId="{2BFDDC80-B790-4A01-8D31-F3D228D79743}" type="sibTrans" cxnId="{F576BE1A-07C8-4751-966E-7D20A8C8AE89}">
      <dgm:prSet/>
      <dgm:spPr/>
      <dgm:t>
        <a:bodyPr/>
        <a:lstStyle/>
        <a:p>
          <a:endParaRPr lang="en-ID"/>
        </a:p>
      </dgm:t>
    </dgm:pt>
    <dgm:pt modelId="{C1D8D53D-120F-47E5-9294-1B4FA99807EE}">
      <dgm:prSet custT="1"/>
      <dgm:spPr/>
      <dgm:t>
        <a:bodyPr/>
        <a:lstStyle/>
        <a:p>
          <a:r>
            <a:rPr lang="en-US" sz="1800" dirty="0"/>
            <a:t>Show RESULT</a:t>
          </a:r>
          <a:endParaRPr lang="en-ID" sz="1800" dirty="0"/>
        </a:p>
      </dgm:t>
    </dgm:pt>
    <dgm:pt modelId="{38523758-D885-487C-8374-BC6C4F09C349}" type="parTrans" cxnId="{248B7C9F-0143-4FAD-8F4D-A1F772506B16}">
      <dgm:prSet/>
      <dgm:spPr/>
      <dgm:t>
        <a:bodyPr/>
        <a:lstStyle/>
        <a:p>
          <a:endParaRPr lang="en-ID"/>
        </a:p>
      </dgm:t>
    </dgm:pt>
    <dgm:pt modelId="{488CE152-14F2-401D-90A0-CAE2F640C3FC}" type="sibTrans" cxnId="{248B7C9F-0143-4FAD-8F4D-A1F772506B16}">
      <dgm:prSet/>
      <dgm:spPr/>
      <dgm:t>
        <a:bodyPr/>
        <a:lstStyle/>
        <a:p>
          <a:endParaRPr lang="en-ID"/>
        </a:p>
      </dgm:t>
    </dgm:pt>
    <dgm:pt modelId="{39612629-143C-4070-9D33-77F8AFFB80AB}" type="pres">
      <dgm:prSet presAssocID="{B504A1F1-6DE1-43D1-B65B-32DBD076EBC2}" presName="diagram" presStyleCnt="0">
        <dgm:presLayoutVars>
          <dgm:dir/>
          <dgm:resizeHandles val="exact"/>
        </dgm:presLayoutVars>
      </dgm:prSet>
      <dgm:spPr/>
    </dgm:pt>
    <dgm:pt modelId="{9BFADF72-39CE-46F7-AE63-FED794325C71}" type="pres">
      <dgm:prSet presAssocID="{07C4EC28-1943-4CB1-97DF-3D776D23825F}" presName="node" presStyleLbl="node1" presStyleIdx="0" presStyleCnt="8">
        <dgm:presLayoutVars>
          <dgm:bulletEnabled val="1"/>
        </dgm:presLayoutVars>
      </dgm:prSet>
      <dgm:spPr/>
    </dgm:pt>
    <dgm:pt modelId="{79E34099-0401-4787-804F-487BEA07F9BB}" type="pres">
      <dgm:prSet presAssocID="{74E668D8-C54E-44C1-BBB2-6D8CE1C46E16}" presName="sibTrans" presStyleLbl="sibTrans2D1" presStyleIdx="0" presStyleCnt="7"/>
      <dgm:spPr/>
    </dgm:pt>
    <dgm:pt modelId="{31A1511D-0E54-4DC4-BBBF-14BDF1CD6C00}" type="pres">
      <dgm:prSet presAssocID="{74E668D8-C54E-44C1-BBB2-6D8CE1C46E16}" presName="connectorText" presStyleLbl="sibTrans2D1" presStyleIdx="0" presStyleCnt="7"/>
      <dgm:spPr/>
    </dgm:pt>
    <dgm:pt modelId="{E804C627-C7A0-4625-94DB-6BF8D67E5869}" type="pres">
      <dgm:prSet presAssocID="{D07AF73D-F51C-4F28-AEC4-34146FA60595}" presName="node" presStyleLbl="node1" presStyleIdx="1" presStyleCnt="8">
        <dgm:presLayoutVars>
          <dgm:bulletEnabled val="1"/>
        </dgm:presLayoutVars>
      </dgm:prSet>
      <dgm:spPr/>
    </dgm:pt>
    <dgm:pt modelId="{F33EFEAD-05BE-40CE-90BF-00ACDA0EF808}" type="pres">
      <dgm:prSet presAssocID="{35A8714D-B6DF-425C-9445-0D14509C4539}" presName="sibTrans" presStyleLbl="sibTrans2D1" presStyleIdx="1" presStyleCnt="7"/>
      <dgm:spPr/>
    </dgm:pt>
    <dgm:pt modelId="{ABC46A15-4B4A-4DE1-99FB-1A1E20A2E844}" type="pres">
      <dgm:prSet presAssocID="{35A8714D-B6DF-425C-9445-0D14509C4539}" presName="connectorText" presStyleLbl="sibTrans2D1" presStyleIdx="1" presStyleCnt="7"/>
      <dgm:spPr/>
    </dgm:pt>
    <dgm:pt modelId="{4E2C13F7-A16E-4A83-9191-7DBB8258581B}" type="pres">
      <dgm:prSet presAssocID="{3066DBFB-71D5-4AD9-9D21-1099F7175599}" presName="node" presStyleLbl="node1" presStyleIdx="2" presStyleCnt="8">
        <dgm:presLayoutVars>
          <dgm:bulletEnabled val="1"/>
        </dgm:presLayoutVars>
      </dgm:prSet>
      <dgm:spPr/>
    </dgm:pt>
    <dgm:pt modelId="{3660FB40-B22C-4BBF-906F-7D823CDCBBCA}" type="pres">
      <dgm:prSet presAssocID="{AFB5CB80-CF49-4BE1-B1E1-3527EAF5F241}" presName="sibTrans" presStyleLbl="sibTrans2D1" presStyleIdx="2" presStyleCnt="7"/>
      <dgm:spPr/>
    </dgm:pt>
    <dgm:pt modelId="{7629717E-8637-4CFE-BEB5-C85A9426B040}" type="pres">
      <dgm:prSet presAssocID="{AFB5CB80-CF49-4BE1-B1E1-3527EAF5F241}" presName="connectorText" presStyleLbl="sibTrans2D1" presStyleIdx="2" presStyleCnt="7"/>
      <dgm:spPr/>
    </dgm:pt>
    <dgm:pt modelId="{1B272F5C-E90F-40F9-B982-DF10C8CF8068}" type="pres">
      <dgm:prSet presAssocID="{35D25A2F-5E79-4FFA-A4BC-7B0BFFF1F13D}" presName="node" presStyleLbl="node1" presStyleIdx="3" presStyleCnt="8">
        <dgm:presLayoutVars>
          <dgm:bulletEnabled val="1"/>
        </dgm:presLayoutVars>
      </dgm:prSet>
      <dgm:spPr/>
    </dgm:pt>
    <dgm:pt modelId="{0D6AAAB8-AA8E-41FD-B3BB-BBB2F3A58F7C}" type="pres">
      <dgm:prSet presAssocID="{34F13C01-DC3C-4360-BB29-D370E93BFCA6}" presName="sibTrans" presStyleLbl="sibTrans2D1" presStyleIdx="3" presStyleCnt="7"/>
      <dgm:spPr/>
    </dgm:pt>
    <dgm:pt modelId="{F9973426-E45E-4527-8164-257790B76B96}" type="pres">
      <dgm:prSet presAssocID="{34F13C01-DC3C-4360-BB29-D370E93BFCA6}" presName="connectorText" presStyleLbl="sibTrans2D1" presStyleIdx="3" presStyleCnt="7"/>
      <dgm:spPr/>
    </dgm:pt>
    <dgm:pt modelId="{FFF5E273-6150-431B-B9B8-B2D42857E60C}" type="pres">
      <dgm:prSet presAssocID="{323137C8-3A6D-4AD3-A53B-0B19AEA7949B}" presName="node" presStyleLbl="node1" presStyleIdx="4" presStyleCnt="8">
        <dgm:presLayoutVars>
          <dgm:bulletEnabled val="1"/>
        </dgm:presLayoutVars>
      </dgm:prSet>
      <dgm:spPr/>
    </dgm:pt>
    <dgm:pt modelId="{38ED563E-F2BD-4A6A-AEB0-C0E257763C67}" type="pres">
      <dgm:prSet presAssocID="{531FF2B7-595F-4C95-9754-A0F3D16EE6D8}" presName="sibTrans" presStyleLbl="sibTrans2D1" presStyleIdx="4" presStyleCnt="7"/>
      <dgm:spPr/>
    </dgm:pt>
    <dgm:pt modelId="{9570860D-1C2B-4D77-8593-74021DFCE3A9}" type="pres">
      <dgm:prSet presAssocID="{531FF2B7-595F-4C95-9754-A0F3D16EE6D8}" presName="connectorText" presStyleLbl="sibTrans2D1" presStyleIdx="4" presStyleCnt="7"/>
      <dgm:spPr/>
    </dgm:pt>
    <dgm:pt modelId="{5AF0493C-993A-418E-81E4-638DA45B70C6}" type="pres">
      <dgm:prSet presAssocID="{F08A382A-819D-4734-9426-FD53DCFE3EBA}" presName="node" presStyleLbl="node1" presStyleIdx="5" presStyleCnt="8">
        <dgm:presLayoutVars>
          <dgm:bulletEnabled val="1"/>
        </dgm:presLayoutVars>
      </dgm:prSet>
      <dgm:spPr/>
    </dgm:pt>
    <dgm:pt modelId="{ED2134F2-66F4-490E-B89E-DCD69B4E3A7B}" type="pres">
      <dgm:prSet presAssocID="{D5FDABB5-BF13-4BE7-9763-2379CF1064DC}" presName="sibTrans" presStyleLbl="sibTrans2D1" presStyleIdx="5" presStyleCnt="7"/>
      <dgm:spPr/>
    </dgm:pt>
    <dgm:pt modelId="{B9F04CC4-A6F3-4291-8B54-372344B6259A}" type="pres">
      <dgm:prSet presAssocID="{D5FDABB5-BF13-4BE7-9763-2379CF1064DC}" presName="connectorText" presStyleLbl="sibTrans2D1" presStyleIdx="5" presStyleCnt="7"/>
      <dgm:spPr/>
    </dgm:pt>
    <dgm:pt modelId="{28035649-D4EA-4C83-B70D-9590D4EA1601}" type="pres">
      <dgm:prSet presAssocID="{4A637B3F-31F0-4188-AF33-B5154A69FDD2}" presName="node" presStyleLbl="node1" presStyleIdx="6" presStyleCnt="8">
        <dgm:presLayoutVars>
          <dgm:bulletEnabled val="1"/>
        </dgm:presLayoutVars>
      </dgm:prSet>
      <dgm:spPr/>
    </dgm:pt>
    <dgm:pt modelId="{927F9D4A-DFD6-4B5D-98AC-5486712E597C}" type="pres">
      <dgm:prSet presAssocID="{2BFDDC80-B790-4A01-8D31-F3D228D79743}" presName="sibTrans" presStyleLbl="sibTrans2D1" presStyleIdx="6" presStyleCnt="7"/>
      <dgm:spPr/>
    </dgm:pt>
    <dgm:pt modelId="{F95378D2-32AB-4D3E-8B7D-43C03184AB9F}" type="pres">
      <dgm:prSet presAssocID="{2BFDDC80-B790-4A01-8D31-F3D228D79743}" presName="connectorText" presStyleLbl="sibTrans2D1" presStyleIdx="6" presStyleCnt="7"/>
      <dgm:spPr/>
    </dgm:pt>
    <dgm:pt modelId="{0EB8F904-2D7E-4B3D-A314-F4C01E879B64}" type="pres">
      <dgm:prSet presAssocID="{C1D8D53D-120F-47E5-9294-1B4FA99807EE}" presName="node" presStyleLbl="node1" presStyleIdx="7" presStyleCnt="8">
        <dgm:presLayoutVars>
          <dgm:bulletEnabled val="1"/>
        </dgm:presLayoutVars>
      </dgm:prSet>
      <dgm:spPr/>
    </dgm:pt>
  </dgm:ptLst>
  <dgm:cxnLst>
    <dgm:cxn modelId="{2B6C1D01-4462-4DE5-AB7D-2BA1BAF7EA37}" type="presOf" srcId="{3066DBFB-71D5-4AD9-9D21-1099F7175599}" destId="{4E2C13F7-A16E-4A83-9191-7DBB8258581B}" srcOrd="0" destOrd="0" presId="urn:microsoft.com/office/officeart/2005/8/layout/process5"/>
    <dgm:cxn modelId="{B650AA02-66D3-4B4C-A9B4-41D3CDFB3B7F}" type="presOf" srcId="{74E668D8-C54E-44C1-BBB2-6D8CE1C46E16}" destId="{31A1511D-0E54-4DC4-BBBF-14BDF1CD6C00}" srcOrd="1" destOrd="0" presId="urn:microsoft.com/office/officeart/2005/8/layout/process5"/>
    <dgm:cxn modelId="{F576BE1A-07C8-4751-966E-7D20A8C8AE89}" srcId="{B504A1F1-6DE1-43D1-B65B-32DBD076EBC2}" destId="{4A637B3F-31F0-4188-AF33-B5154A69FDD2}" srcOrd="6" destOrd="0" parTransId="{79D844B0-6177-4DC7-976B-E7E44F21B26B}" sibTransId="{2BFDDC80-B790-4A01-8D31-F3D228D79743}"/>
    <dgm:cxn modelId="{C078C31F-CC78-4922-8816-FB44AA8DB77A}" type="presOf" srcId="{C1D8D53D-120F-47E5-9294-1B4FA99807EE}" destId="{0EB8F904-2D7E-4B3D-A314-F4C01E879B64}" srcOrd="0" destOrd="0" presId="urn:microsoft.com/office/officeart/2005/8/layout/process5"/>
    <dgm:cxn modelId="{BFB06822-6613-4AED-8D24-2571A346C587}" type="presOf" srcId="{35A8714D-B6DF-425C-9445-0D14509C4539}" destId="{F33EFEAD-05BE-40CE-90BF-00ACDA0EF808}" srcOrd="0" destOrd="0" presId="urn:microsoft.com/office/officeart/2005/8/layout/process5"/>
    <dgm:cxn modelId="{62431F3A-48E6-4B3F-9BE5-9CC843B1746F}" type="presOf" srcId="{2BFDDC80-B790-4A01-8D31-F3D228D79743}" destId="{927F9D4A-DFD6-4B5D-98AC-5486712E597C}" srcOrd="0" destOrd="0" presId="urn:microsoft.com/office/officeart/2005/8/layout/process5"/>
    <dgm:cxn modelId="{48E5363A-9C74-4386-BE83-4680D9335FC5}" type="presOf" srcId="{D07AF73D-F51C-4F28-AEC4-34146FA60595}" destId="{E804C627-C7A0-4625-94DB-6BF8D67E5869}" srcOrd="0" destOrd="0" presId="urn:microsoft.com/office/officeart/2005/8/layout/process5"/>
    <dgm:cxn modelId="{7C2C553C-A6B8-4738-989D-CC65576A809D}" srcId="{B504A1F1-6DE1-43D1-B65B-32DBD076EBC2}" destId="{35D25A2F-5E79-4FFA-A4BC-7B0BFFF1F13D}" srcOrd="3" destOrd="0" parTransId="{38360754-ECD5-4430-BB7E-AC3508B675CF}" sibTransId="{34F13C01-DC3C-4360-BB29-D370E93BFCA6}"/>
    <dgm:cxn modelId="{C3275440-81CA-4546-8789-3E4C6E9489DE}" type="presOf" srcId="{74E668D8-C54E-44C1-BBB2-6D8CE1C46E16}" destId="{79E34099-0401-4787-804F-487BEA07F9BB}" srcOrd="0" destOrd="0" presId="urn:microsoft.com/office/officeart/2005/8/layout/process5"/>
    <dgm:cxn modelId="{3297B863-5B70-4C9F-92E2-F753597AF3DC}" type="presOf" srcId="{34F13C01-DC3C-4360-BB29-D370E93BFCA6}" destId="{F9973426-E45E-4527-8164-257790B76B96}" srcOrd="1" destOrd="0" presId="urn:microsoft.com/office/officeart/2005/8/layout/process5"/>
    <dgm:cxn modelId="{2D8D9744-E326-4847-A558-D15FA50941F5}" type="presOf" srcId="{AFB5CB80-CF49-4BE1-B1E1-3527EAF5F241}" destId="{7629717E-8637-4CFE-BEB5-C85A9426B040}" srcOrd="1" destOrd="0" presId="urn:microsoft.com/office/officeart/2005/8/layout/process5"/>
    <dgm:cxn modelId="{837F654D-D2B9-4BFB-858E-BB59D8E00793}" srcId="{B504A1F1-6DE1-43D1-B65B-32DBD076EBC2}" destId="{F08A382A-819D-4734-9426-FD53DCFE3EBA}" srcOrd="5" destOrd="0" parTransId="{6A931F05-E9F6-44FD-A72B-7B73588B0534}" sibTransId="{D5FDABB5-BF13-4BE7-9763-2379CF1064DC}"/>
    <dgm:cxn modelId="{D8E92350-0799-4B8B-BD65-9572F40AFA31}" type="presOf" srcId="{F08A382A-819D-4734-9426-FD53DCFE3EBA}" destId="{5AF0493C-993A-418E-81E4-638DA45B70C6}" srcOrd="0" destOrd="0" presId="urn:microsoft.com/office/officeart/2005/8/layout/process5"/>
    <dgm:cxn modelId="{2738F150-13AE-4FCC-8482-07A8501C428F}" type="presOf" srcId="{AFB5CB80-CF49-4BE1-B1E1-3527EAF5F241}" destId="{3660FB40-B22C-4BBF-906F-7D823CDCBBCA}" srcOrd="0" destOrd="0" presId="urn:microsoft.com/office/officeart/2005/8/layout/process5"/>
    <dgm:cxn modelId="{F109E672-5231-4987-BF18-CBAE7E46D8B5}" type="presOf" srcId="{531FF2B7-595F-4C95-9754-A0F3D16EE6D8}" destId="{38ED563E-F2BD-4A6A-AEB0-C0E257763C67}" srcOrd="0" destOrd="0" presId="urn:microsoft.com/office/officeart/2005/8/layout/process5"/>
    <dgm:cxn modelId="{71E0D454-9B32-409D-950C-8F3FD475AA3B}" type="presOf" srcId="{34F13C01-DC3C-4360-BB29-D370E93BFCA6}" destId="{0D6AAAB8-AA8E-41FD-B3BB-BBB2F3A58F7C}" srcOrd="0" destOrd="0" presId="urn:microsoft.com/office/officeart/2005/8/layout/process5"/>
    <dgm:cxn modelId="{C54A1E77-E66F-4212-9A45-86259B490DDE}" type="presOf" srcId="{D5FDABB5-BF13-4BE7-9763-2379CF1064DC}" destId="{B9F04CC4-A6F3-4291-8B54-372344B6259A}" srcOrd="1" destOrd="0" presId="urn:microsoft.com/office/officeart/2005/8/layout/process5"/>
    <dgm:cxn modelId="{FEF2FE82-A41C-41BE-A017-A79FC73D9EB4}" type="presOf" srcId="{35A8714D-B6DF-425C-9445-0D14509C4539}" destId="{ABC46A15-4B4A-4DE1-99FB-1A1E20A2E844}" srcOrd="1" destOrd="0" presId="urn:microsoft.com/office/officeart/2005/8/layout/process5"/>
    <dgm:cxn modelId="{8D4D4C85-702A-4A7E-A5C5-342417458CC7}" srcId="{B504A1F1-6DE1-43D1-B65B-32DBD076EBC2}" destId="{3066DBFB-71D5-4AD9-9D21-1099F7175599}" srcOrd="2" destOrd="0" parTransId="{EEFA393D-9C7E-4169-A943-B3E80D0C1574}" sibTransId="{AFB5CB80-CF49-4BE1-B1E1-3527EAF5F241}"/>
    <dgm:cxn modelId="{06717E8D-F650-47F4-BC2D-B76D3AFB20BE}" type="presOf" srcId="{2BFDDC80-B790-4A01-8D31-F3D228D79743}" destId="{F95378D2-32AB-4D3E-8B7D-43C03184AB9F}" srcOrd="1" destOrd="0" presId="urn:microsoft.com/office/officeart/2005/8/layout/process5"/>
    <dgm:cxn modelId="{000E7D92-C65E-47A5-AAFC-3DE39EC61CDE}" srcId="{B504A1F1-6DE1-43D1-B65B-32DBD076EBC2}" destId="{07C4EC28-1943-4CB1-97DF-3D776D23825F}" srcOrd="0" destOrd="0" parTransId="{83FB0C61-FB23-4F68-AB2C-63511149D4F7}" sibTransId="{74E668D8-C54E-44C1-BBB2-6D8CE1C46E16}"/>
    <dgm:cxn modelId="{25180B93-58BB-48ED-8122-486A68E58E1E}" type="presOf" srcId="{531FF2B7-595F-4C95-9754-A0F3D16EE6D8}" destId="{9570860D-1C2B-4D77-8593-74021DFCE3A9}" srcOrd="1" destOrd="0" presId="urn:microsoft.com/office/officeart/2005/8/layout/process5"/>
    <dgm:cxn modelId="{755E5A9C-AE71-4781-B1DA-B416B52404D4}" type="presOf" srcId="{35D25A2F-5E79-4FFA-A4BC-7B0BFFF1F13D}" destId="{1B272F5C-E90F-40F9-B982-DF10C8CF8068}" srcOrd="0" destOrd="0" presId="urn:microsoft.com/office/officeart/2005/8/layout/process5"/>
    <dgm:cxn modelId="{248B7C9F-0143-4FAD-8F4D-A1F772506B16}" srcId="{B504A1F1-6DE1-43D1-B65B-32DBD076EBC2}" destId="{C1D8D53D-120F-47E5-9294-1B4FA99807EE}" srcOrd="7" destOrd="0" parTransId="{38523758-D885-487C-8374-BC6C4F09C349}" sibTransId="{488CE152-14F2-401D-90A0-CAE2F640C3FC}"/>
    <dgm:cxn modelId="{C0127EA7-A5EE-4B6D-8376-DD637E06A06D}" type="presOf" srcId="{4A637B3F-31F0-4188-AF33-B5154A69FDD2}" destId="{28035649-D4EA-4C83-B70D-9590D4EA1601}" srcOrd="0" destOrd="0" presId="urn:microsoft.com/office/officeart/2005/8/layout/process5"/>
    <dgm:cxn modelId="{991696C5-8EC5-49C3-BC4F-F99E84463A20}" type="presOf" srcId="{07C4EC28-1943-4CB1-97DF-3D776D23825F}" destId="{9BFADF72-39CE-46F7-AE63-FED794325C71}" srcOrd="0" destOrd="0" presId="urn:microsoft.com/office/officeart/2005/8/layout/process5"/>
    <dgm:cxn modelId="{080A8DD0-89BC-4DC6-A7C5-0EB3AFC1ED27}" srcId="{B504A1F1-6DE1-43D1-B65B-32DBD076EBC2}" destId="{D07AF73D-F51C-4F28-AEC4-34146FA60595}" srcOrd="1" destOrd="0" parTransId="{548A9D75-EFA0-4AEC-8D04-8405C63DB72D}" sibTransId="{35A8714D-B6DF-425C-9445-0D14509C4539}"/>
    <dgm:cxn modelId="{4142AFE4-D800-48C8-B031-7D32034E402F}" type="presOf" srcId="{323137C8-3A6D-4AD3-A53B-0B19AEA7949B}" destId="{FFF5E273-6150-431B-B9B8-B2D42857E60C}" srcOrd="0" destOrd="0" presId="urn:microsoft.com/office/officeart/2005/8/layout/process5"/>
    <dgm:cxn modelId="{17809EEB-F67F-4990-8B98-5073EB23C3AC}" srcId="{B504A1F1-6DE1-43D1-B65B-32DBD076EBC2}" destId="{323137C8-3A6D-4AD3-A53B-0B19AEA7949B}" srcOrd="4" destOrd="0" parTransId="{9CB9475C-F189-4D91-8164-15F4DA024905}" sibTransId="{531FF2B7-595F-4C95-9754-A0F3D16EE6D8}"/>
    <dgm:cxn modelId="{D17555F0-3283-4C5F-AE8D-46E7354EA2DA}" type="presOf" srcId="{B504A1F1-6DE1-43D1-B65B-32DBD076EBC2}" destId="{39612629-143C-4070-9D33-77F8AFFB80AB}" srcOrd="0" destOrd="0" presId="urn:microsoft.com/office/officeart/2005/8/layout/process5"/>
    <dgm:cxn modelId="{479053F5-F05E-4017-A640-E1AB6951E81E}" type="presOf" srcId="{D5FDABB5-BF13-4BE7-9763-2379CF1064DC}" destId="{ED2134F2-66F4-490E-B89E-DCD69B4E3A7B}" srcOrd="0" destOrd="0" presId="urn:microsoft.com/office/officeart/2005/8/layout/process5"/>
    <dgm:cxn modelId="{F72FB236-35EE-46D5-8EA5-E914509B531C}" type="presParOf" srcId="{39612629-143C-4070-9D33-77F8AFFB80AB}" destId="{9BFADF72-39CE-46F7-AE63-FED794325C71}" srcOrd="0" destOrd="0" presId="urn:microsoft.com/office/officeart/2005/8/layout/process5"/>
    <dgm:cxn modelId="{C9FE91E1-BC4B-4496-889B-A962302BC299}" type="presParOf" srcId="{39612629-143C-4070-9D33-77F8AFFB80AB}" destId="{79E34099-0401-4787-804F-487BEA07F9BB}" srcOrd="1" destOrd="0" presId="urn:microsoft.com/office/officeart/2005/8/layout/process5"/>
    <dgm:cxn modelId="{A57D53EE-7EE8-4BDC-8E38-381198A7013E}" type="presParOf" srcId="{79E34099-0401-4787-804F-487BEA07F9BB}" destId="{31A1511D-0E54-4DC4-BBBF-14BDF1CD6C00}" srcOrd="0" destOrd="0" presId="urn:microsoft.com/office/officeart/2005/8/layout/process5"/>
    <dgm:cxn modelId="{4821FD7B-7ED8-4DDE-95B4-72FAC980B359}" type="presParOf" srcId="{39612629-143C-4070-9D33-77F8AFFB80AB}" destId="{E804C627-C7A0-4625-94DB-6BF8D67E5869}" srcOrd="2" destOrd="0" presId="urn:microsoft.com/office/officeart/2005/8/layout/process5"/>
    <dgm:cxn modelId="{2C9402E7-067F-4D37-AE7C-4B152DABAFC8}" type="presParOf" srcId="{39612629-143C-4070-9D33-77F8AFFB80AB}" destId="{F33EFEAD-05BE-40CE-90BF-00ACDA0EF808}" srcOrd="3" destOrd="0" presId="urn:microsoft.com/office/officeart/2005/8/layout/process5"/>
    <dgm:cxn modelId="{F753524E-61DA-44DC-8B0B-F98F4AB96B7F}" type="presParOf" srcId="{F33EFEAD-05BE-40CE-90BF-00ACDA0EF808}" destId="{ABC46A15-4B4A-4DE1-99FB-1A1E20A2E844}" srcOrd="0" destOrd="0" presId="urn:microsoft.com/office/officeart/2005/8/layout/process5"/>
    <dgm:cxn modelId="{04A2727F-2E7E-487C-A75D-2A2F792E3C3B}" type="presParOf" srcId="{39612629-143C-4070-9D33-77F8AFFB80AB}" destId="{4E2C13F7-A16E-4A83-9191-7DBB8258581B}" srcOrd="4" destOrd="0" presId="urn:microsoft.com/office/officeart/2005/8/layout/process5"/>
    <dgm:cxn modelId="{F5BC03B2-A3D1-4188-925E-037BA72928EA}" type="presParOf" srcId="{39612629-143C-4070-9D33-77F8AFFB80AB}" destId="{3660FB40-B22C-4BBF-906F-7D823CDCBBCA}" srcOrd="5" destOrd="0" presId="urn:microsoft.com/office/officeart/2005/8/layout/process5"/>
    <dgm:cxn modelId="{36F36791-E75C-46BC-9475-80039819D004}" type="presParOf" srcId="{3660FB40-B22C-4BBF-906F-7D823CDCBBCA}" destId="{7629717E-8637-4CFE-BEB5-C85A9426B040}" srcOrd="0" destOrd="0" presId="urn:microsoft.com/office/officeart/2005/8/layout/process5"/>
    <dgm:cxn modelId="{612277A5-725A-42FC-B361-CC1B5DD34475}" type="presParOf" srcId="{39612629-143C-4070-9D33-77F8AFFB80AB}" destId="{1B272F5C-E90F-40F9-B982-DF10C8CF8068}" srcOrd="6" destOrd="0" presId="urn:microsoft.com/office/officeart/2005/8/layout/process5"/>
    <dgm:cxn modelId="{03BBF47E-39DA-4CBA-9567-FFA088A737BD}" type="presParOf" srcId="{39612629-143C-4070-9D33-77F8AFFB80AB}" destId="{0D6AAAB8-AA8E-41FD-B3BB-BBB2F3A58F7C}" srcOrd="7" destOrd="0" presId="urn:microsoft.com/office/officeart/2005/8/layout/process5"/>
    <dgm:cxn modelId="{B93267D4-9DEF-41DC-99DA-C8BAF6F70C90}" type="presParOf" srcId="{0D6AAAB8-AA8E-41FD-B3BB-BBB2F3A58F7C}" destId="{F9973426-E45E-4527-8164-257790B76B96}" srcOrd="0" destOrd="0" presId="urn:microsoft.com/office/officeart/2005/8/layout/process5"/>
    <dgm:cxn modelId="{BD5C0F22-8290-413C-A729-6924751EAC8A}" type="presParOf" srcId="{39612629-143C-4070-9D33-77F8AFFB80AB}" destId="{FFF5E273-6150-431B-B9B8-B2D42857E60C}" srcOrd="8" destOrd="0" presId="urn:microsoft.com/office/officeart/2005/8/layout/process5"/>
    <dgm:cxn modelId="{ABF1A4A4-47EE-4999-B956-D0AF1BDEBED8}" type="presParOf" srcId="{39612629-143C-4070-9D33-77F8AFFB80AB}" destId="{38ED563E-F2BD-4A6A-AEB0-C0E257763C67}" srcOrd="9" destOrd="0" presId="urn:microsoft.com/office/officeart/2005/8/layout/process5"/>
    <dgm:cxn modelId="{128DB71C-98DF-457B-A031-49680AF97348}" type="presParOf" srcId="{38ED563E-F2BD-4A6A-AEB0-C0E257763C67}" destId="{9570860D-1C2B-4D77-8593-74021DFCE3A9}" srcOrd="0" destOrd="0" presId="urn:microsoft.com/office/officeart/2005/8/layout/process5"/>
    <dgm:cxn modelId="{8AC62B3F-C58B-4021-84E8-C37766DC0C4C}" type="presParOf" srcId="{39612629-143C-4070-9D33-77F8AFFB80AB}" destId="{5AF0493C-993A-418E-81E4-638DA45B70C6}" srcOrd="10" destOrd="0" presId="urn:microsoft.com/office/officeart/2005/8/layout/process5"/>
    <dgm:cxn modelId="{D913E161-95A1-48B3-BB98-981BEA897A55}" type="presParOf" srcId="{39612629-143C-4070-9D33-77F8AFFB80AB}" destId="{ED2134F2-66F4-490E-B89E-DCD69B4E3A7B}" srcOrd="11" destOrd="0" presId="urn:microsoft.com/office/officeart/2005/8/layout/process5"/>
    <dgm:cxn modelId="{CAB9EBD9-F543-40C2-B4F5-1620755BC355}" type="presParOf" srcId="{ED2134F2-66F4-490E-B89E-DCD69B4E3A7B}" destId="{B9F04CC4-A6F3-4291-8B54-372344B6259A}" srcOrd="0" destOrd="0" presId="urn:microsoft.com/office/officeart/2005/8/layout/process5"/>
    <dgm:cxn modelId="{70356175-7192-4AC2-8FB7-0395C6DE115F}" type="presParOf" srcId="{39612629-143C-4070-9D33-77F8AFFB80AB}" destId="{28035649-D4EA-4C83-B70D-9590D4EA1601}" srcOrd="12" destOrd="0" presId="urn:microsoft.com/office/officeart/2005/8/layout/process5"/>
    <dgm:cxn modelId="{0FF4A3AA-FA14-4FDF-8A3C-78F1379C5DDE}" type="presParOf" srcId="{39612629-143C-4070-9D33-77F8AFFB80AB}" destId="{927F9D4A-DFD6-4B5D-98AC-5486712E597C}" srcOrd="13" destOrd="0" presId="urn:microsoft.com/office/officeart/2005/8/layout/process5"/>
    <dgm:cxn modelId="{840B1C11-16D4-4B2F-A322-519C4865E2F8}" type="presParOf" srcId="{927F9D4A-DFD6-4B5D-98AC-5486712E597C}" destId="{F95378D2-32AB-4D3E-8B7D-43C03184AB9F}" srcOrd="0" destOrd="0" presId="urn:microsoft.com/office/officeart/2005/8/layout/process5"/>
    <dgm:cxn modelId="{EFD0AD9D-715F-4646-A0E9-636D99F1CA77}" type="presParOf" srcId="{39612629-143C-4070-9D33-77F8AFFB80AB}" destId="{0EB8F904-2D7E-4B3D-A314-F4C01E879B6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ADF72-39CE-46F7-AE63-FED794325C71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Geometry definition, Airfoil, domain size, No of points</a:t>
          </a:r>
          <a:endParaRPr lang="en-ID" sz="1400" kern="1200" dirty="0"/>
        </a:p>
      </dsp:txBody>
      <dsp:txXfrm>
        <a:off x="40127" y="594812"/>
        <a:ext cx="1949441" cy="1141260"/>
      </dsp:txXfrm>
    </dsp:sp>
    <dsp:sp modelId="{79E34099-0401-4787-804F-487BEA07F9BB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02874" y="1015120"/>
        <a:ext cx="299835" cy="300644"/>
      </dsp:txXfrm>
    </dsp:sp>
    <dsp:sp modelId="{E804C627-C7A0-4625-94DB-6BF8D67E5869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Topology Definition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H-Grid or C-Grid</a:t>
          </a:r>
          <a:endParaRPr lang="en-ID" sz="2000" kern="1200" dirty="0"/>
        </a:p>
      </dsp:txBody>
      <dsp:txXfrm>
        <a:off x="2868761" y="594812"/>
        <a:ext cx="1949441" cy="1141260"/>
      </dsp:txXfrm>
    </dsp:sp>
    <dsp:sp modelId="{F33EFEAD-05BE-40CE-90BF-00ACDA0EF808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5031509" y="1015120"/>
        <a:ext cx="299835" cy="300644"/>
      </dsp:txXfrm>
    </dsp:sp>
    <dsp:sp modelId="{4E2C13F7-A16E-4A83-9191-7DBB8258581B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Boundary Definition </a:t>
          </a:r>
          <a:endParaRPr lang="en-ID" sz="2000" kern="1200" dirty="0"/>
        </a:p>
      </dsp:txBody>
      <dsp:txXfrm>
        <a:off x="5697396" y="594812"/>
        <a:ext cx="1949441" cy="1141260"/>
      </dsp:txXfrm>
    </dsp:sp>
    <dsp:sp modelId="{3660FB40-B22C-4BBF-906F-7D823CDCBBCA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7860144" y="1015120"/>
        <a:ext cx="299835" cy="300644"/>
      </dsp:txXfrm>
    </dsp:sp>
    <dsp:sp modelId="{1B272F5C-E90F-40F9-B982-DF10C8CF8068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Transformation to computational domain</a:t>
          </a:r>
          <a:endParaRPr lang="en-ID" sz="2000" kern="1200" dirty="0"/>
        </a:p>
      </dsp:txBody>
      <dsp:txXfrm>
        <a:off x="8526031" y="594812"/>
        <a:ext cx="1949441" cy="1141260"/>
      </dsp:txXfrm>
    </dsp:sp>
    <dsp:sp modelId="{0D6AAAB8-AA8E-41FD-B3BB-BBB2F3A58F7C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 rot="-5400000">
        <a:off x="9350431" y="1949378"/>
        <a:ext cx="300644" cy="299835"/>
      </dsp:txXfrm>
    </dsp:sp>
    <dsp:sp modelId="{FFF5E273-6150-431B-B9B8-B2D42857E60C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TFI</a:t>
          </a:r>
          <a:endParaRPr lang="en-ID" sz="2000" kern="1200" dirty="0"/>
        </a:p>
      </dsp:txBody>
      <dsp:txXfrm>
        <a:off x="8526031" y="2615265"/>
        <a:ext cx="1949441" cy="1141260"/>
      </dsp:txXfrm>
    </dsp:sp>
    <dsp:sp modelId="{38ED563E-F2BD-4A6A-AEB0-C0E257763C67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 rot="10800000">
        <a:off x="8012890" y="3035573"/>
        <a:ext cx="299835" cy="300644"/>
      </dsp:txXfrm>
    </dsp:sp>
    <dsp:sp modelId="{5AF0493C-993A-418E-81E4-638DA45B70C6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Smoothing with Elliptic PDE</a:t>
          </a:r>
          <a:endParaRPr lang="en-ID" sz="2000" kern="1200" dirty="0"/>
        </a:p>
      </dsp:txBody>
      <dsp:txXfrm>
        <a:off x="5697396" y="2615265"/>
        <a:ext cx="1949441" cy="1141260"/>
      </dsp:txXfrm>
    </dsp:sp>
    <dsp:sp modelId="{ED2134F2-66F4-490E-B89E-DCD69B4E3A7B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 rot="10800000">
        <a:off x="5184255" y="3035573"/>
        <a:ext cx="299835" cy="300644"/>
      </dsp:txXfrm>
    </dsp:sp>
    <dsp:sp modelId="{28035649-D4EA-4C83-B70D-9590D4EA1601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Mesh Checking</a:t>
          </a:r>
          <a:endParaRPr lang="en-ID" sz="2000" kern="1200" dirty="0"/>
        </a:p>
      </dsp:txBody>
      <dsp:txXfrm>
        <a:off x="2868761" y="2615265"/>
        <a:ext cx="1949441" cy="1141260"/>
      </dsp:txXfrm>
    </dsp:sp>
    <dsp:sp modelId="{927F9D4A-DFD6-4B5D-98AC-5486712E597C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 rot="10800000">
        <a:off x="2355620" y="3035573"/>
        <a:ext cx="299835" cy="300644"/>
      </dsp:txXfrm>
    </dsp:sp>
    <dsp:sp modelId="{0EB8F904-2D7E-4B3D-A314-F4C01E879B64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</a:t>
          </a:r>
          <a:endParaRPr lang="en-ID" sz="1800" kern="1200" dirty="0"/>
        </a:p>
      </dsp:txBody>
      <dsp:txXfrm>
        <a:off x="40127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7526-14FA-48DE-9F0B-62717C6A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7E9E2-D27F-487A-AB79-97C1B84F5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C538-E597-4EFD-894E-9F6222E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ADAA-547E-4868-90E0-3254A9A8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09A9-C937-42AE-AA72-F585ED9E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9FBF-8164-422D-B82F-C66EAD7A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3AF2D-84FD-45FC-89F1-99B82ACE5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FAA1-E5DE-4104-8188-4D11D76B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4B2F-D2BA-41BA-B650-C64C5791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1698-3329-40FC-94E9-34D4F8AC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EBF0E-065E-4835-BF5A-DA804EC8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E5648-23E1-4F8C-B7E7-F09490597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22C8-A29F-485F-B8FB-04A3B818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C05C-9749-42AB-8D07-5C85F785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C187-0F48-478E-827C-226DBCB8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8156-258B-4D5E-8DDD-9DC409D8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3293-120A-4C17-89CD-1A3FD650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11EB-6B41-4E83-A8B9-108F9E50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29548-D9F1-40EC-BFA0-ED8733F3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BE43-F091-4B39-910C-57889C4E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2FC5-9D19-4B7D-9867-C33290AC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9BEB-42EF-48F6-B449-610CFBB0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1A4C-2D5E-418F-9E0A-679EBA5E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C872-9C5C-4936-873F-109CFEA6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679B-B415-49B9-8016-2010DE82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CB09-F618-4F0C-8A30-0471E062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E03E-AF73-4A45-BFCE-3361771BA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7618-11A2-4098-9BB3-82AC2C3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14BC6-FD1D-4424-9878-3AF03445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CF547-2141-4852-BE0F-B7F9562A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CFB1B-33EA-4929-97AE-BF99DF94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DD24-EF74-4068-A9ED-0A106694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FF1C-A9AB-44CA-9725-13600AB0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D8DEF-EAC3-43B0-A544-90D4D79A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0C535-1DE1-484E-B5F5-47A2BF937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135DC-7052-46C8-9F30-ACDB92D3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9F57A-5620-4E57-AC0E-5DB2876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16523-ED11-4ECB-8A68-E4CFB788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8AC53-7698-456D-9703-A80D9CC1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A6E5-BFBC-4F6E-B6A3-35AA1BAF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49004-0743-4F88-9D88-88F170E7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BCE69-ED86-4C8A-BB46-356642B1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81B76-385D-404F-8373-C983D1D7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56DD3-3EF4-4879-BEB9-B2ABFC2B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26AA3-056D-4F4B-918F-2ED1CC59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2F39-7C49-4D83-B949-73E2A539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22F3-F81F-4D41-8F95-B3486744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385F-B981-4B65-AFBC-12AF85B6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91E9-A33B-44DB-8D19-BAC76E43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EEE7-BF71-4F1B-A674-7AFE4B34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6ED0-958A-4A37-8F67-197C5302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0D1D8-6F32-4C10-8E39-4FAC9B0E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8F63-BD49-4108-BB92-82C80FDB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5021E-FAA2-4311-845C-E5A64300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F9E81-E4F7-401C-873F-73EEFD5B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FABE9-5BB8-4743-81F5-77AF0261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CCC89-D4D0-4F4D-89A4-D930AD30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42AF-8CB0-4161-92BF-C5264F82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65A97-0D90-444E-B9F0-DC84C632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DCBF-E697-4478-AC3A-DDF37578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FEA4-7766-42F6-8037-AD94A4C9C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30E5-DE45-42D7-A2C3-04697C310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A1B8-5267-414B-BD0B-A242B0E84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9FCC-C399-4ABE-8576-5D247FF0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Computational Fluid Dynamics II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H-Grid and C-Grid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Grid Generation</a:t>
            </a:r>
            <a:endParaRPr lang="en-ID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CA0BC-A6D3-48A2-8F09-1CFCF28D1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Muhammad Nauval Hamzah – 23620024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Mohammad </a:t>
            </a:r>
            <a:r>
              <a:rPr lang="en-US" sz="2200" dirty="0" err="1">
                <a:solidFill>
                  <a:schemeClr val="tx2"/>
                </a:solidFill>
              </a:rPr>
              <a:t>Zaini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Ma’ruf</a:t>
            </a:r>
            <a:r>
              <a:rPr lang="en-US" sz="2200" dirty="0">
                <a:solidFill>
                  <a:schemeClr val="tx2"/>
                </a:solidFill>
              </a:rPr>
              <a:t> - 23620015</a:t>
            </a:r>
            <a:endParaRPr lang="en-ID" sz="2200" dirty="0">
              <a:solidFill>
                <a:schemeClr val="tx2"/>
              </a:solidFill>
            </a:endParaRPr>
          </a:p>
        </p:txBody>
      </p:sp>
      <p:pic>
        <p:nvPicPr>
          <p:cNvPr id="30" name="Picture 3" descr="Chart&#10;&#10;Description automatically generated">
            <a:extLst>
              <a:ext uri="{FF2B5EF4-FFF2-40B4-BE49-F238E27FC236}">
                <a16:creationId xmlns:a16="http://schemas.microsoft.com/office/drawing/2014/main" id="{9664A4DF-4AEE-4F40-9E6B-A636D575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4" r="12499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C307-A9E8-45D4-A7AA-7F1705A2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AD7C49-CD16-4F5C-8A16-BD21634D2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265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72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H-Grid Physical Domain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8C16D-325C-43E7-B96E-95CB98BB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323"/>
            <a:ext cx="10743460" cy="4344608"/>
          </a:xfrm>
        </p:spPr>
      </p:pic>
    </p:spTree>
    <p:extLst>
      <p:ext uri="{BB962C8B-B14F-4D97-AF65-F5344CB8AC3E}">
        <p14:creationId xmlns:p14="http://schemas.microsoft.com/office/powerpoint/2010/main" val="341976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H-Grid Computational Domain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1C834-CB4A-478F-86FF-AE8181B9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33" y="1691323"/>
            <a:ext cx="10733533" cy="4423876"/>
          </a:xfrm>
        </p:spPr>
      </p:pic>
    </p:spTree>
    <p:extLst>
      <p:ext uri="{BB962C8B-B14F-4D97-AF65-F5344CB8AC3E}">
        <p14:creationId xmlns:p14="http://schemas.microsoft.com/office/powerpoint/2010/main" val="38428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C-Grid Physical Domain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CC0ECA-2767-4624-88C5-8FB4FEFF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048" y="1406477"/>
            <a:ext cx="8752755" cy="5259113"/>
          </a:xfrm>
        </p:spPr>
      </p:pic>
    </p:spTree>
    <p:extLst>
      <p:ext uri="{BB962C8B-B14F-4D97-AF65-F5344CB8AC3E}">
        <p14:creationId xmlns:p14="http://schemas.microsoft.com/office/powerpoint/2010/main" val="19734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C-Grid Computational Domain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094D4-CFD8-43D9-8100-BB5BB2B2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077" y="1691323"/>
            <a:ext cx="8422080" cy="4653199"/>
          </a:xfrm>
        </p:spPr>
      </p:pic>
    </p:spTree>
    <p:extLst>
      <p:ext uri="{BB962C8B-B14F-4D97-AF65-F5344CB8AC3E}">
        <p14:creationId xmlns:p14="http://schemas.microsoft.com/office/powerpoint/2010/main" val="373518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E7CCE5-BAC0-4951-864A-433CA7E136AE}"/>
              </a:ext>
            </a:extLst>
          </p:cNvPr>
          <p:cNvGrpSpPr/>
          <p:nvPr/>
        </p:nvGrpSpPr>
        <p:grpSpPr>
          <a:xfrm>
            <a:off x="1428994" y="419983"/>
            <a:ext cx="9810494" cy="5848552"/>
            <a:chOff x="1428994" y="419983"/>
            <a:chExt cx="9810494" cy="58485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816E10-A256-4174-B82C-2DBB43D66EC5}"/>
                </a:ext>
              </a:extLst>
            </p:cNvPr>
            <p:cNvGrpSpPr/>
            <p:nvPr/>
          </p:nvGrpSpPr>
          <p:grpSpPr>
            <a:xfrm>
              <a:off x="1428994" y="890261"/>
              <a:ext cx="8806836" cy="4988025"/>
              <a:chOff x="1428994" y="890261"/>
              <a:chExt cx="8806836" cy="498802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E447B01-1331-486B-A9A3-A12B0F571D9F}"/>
                  </a:ext>
                </a:extLst>
              </p:cNvPr>
              <p:cNvGrpSpPr/>
              <p:nvPr/>
            </p:nvGrpSpPr>
            <p:grpSpPr>
              <a:xfrm>
                <a:off x="3579155" y="3275774"/>
                <a:ext cx="6656675" cy="291548"/>
                <a:chOff x="1968069" y="2908027"/>
                <a:chExt cx="6656675" cy="2915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E1E227F-63E8-403A-BA2B-0C9DD1ADB7B3}"/>
                    </a:ext>
                  </a:extLst>
                </p:cNvPr>
                <p:cNvGrpSpPr/>
                <p:nvPr/>
              </p:nvGrpSpPr>
              <p:grpSpPr>
                <a:xfrm>
                  <a:off x="1968069" y="2908027"/>
                  <a:ext cx="3422127" cy="291548"/>
                  <a:chOff x="1968069" y="2908027"/>
                  <a:chExt cx="3422127" cy="291548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E5AE567-3ACE-413B-A223-65146BAC5338}"/>
                      </a:ext>
                    </a:extLst>
                  </p:cNvPr>
                  <p:cNvSpPr/>
                  <p:nvPr/>
                </p:nvSpPr>
                <p:spPr>
                  <a:xfrm>
                    <a:off x="1968069" y="2908027"/>
                    <a:ext cx="1550505" cy="291548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C65E9F61-A59C-4F05-951D-98DDE6B8F97C}"/>
                      </a:ext>
                    </a:extLst>
                  </p:cNvPr>
                  <p:cNvSpPr/>
                  <p:nvPr/>
                </p:nvSpPr>
                <p:spPr>
                  <a:xfrm>
                    <a:off x="4047468" y="2963403"/>
                    <a:ext cx="808383" cy="172277"/>
                  </a:xfrm>
                  <a:prstGeom prst="ellips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57C7835A-0EFD-4C64-80D4-CF3E4A3CA0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8370" y="3009554"/>
                    <a:ext cx="523460" cy="0"/>
                  </a:xfrm>
                  <a:prstGeom prst="line">
                    <a:avLst/>
                  </a:prstGeom>
                  <a:ln w="38100">
                    <a:solidFill>
                      <a:schemeClr val="accent2">
                        <a:lumMod val="50000"/>
                      </a:schemeClr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4C1EBD6A-C694-4585-B0F1-ECE0D5CFF1DF}"/>
                      </a:ext>
                    </a:extLst>
                  </p:cNvPr>
                  <p:cNvCxnSpPr/>
                  <p:nvPr/>
                </p:nvCxnSpPr>
                <p:spPr>
                  <a:xfrm>
                    <a:off x="3498370" y="3104784"/>
                    <a:ext cx="523460" cy="0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96865612-0704-4A30-A453-346B1AD97A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6736" y="3022494"/>
                    <a:ext cx="52346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E6B7D56E-6F2B-4B5C-9D95-7D254646F7A4}"/>
                      </a:ext>
                    </a:extLst>
                  </p:cNvPr>
                  <p:cNvCxnSpPr/>
                  <p:nvPr/>
                </p:nvCxnSpPr>
                <p:spPr>
                  <a:xfrm>
                    <a:off x="4856403" y="3095462"/>
                    <a:ext cx="523460" cy="0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0E0D0C-499B-4795-9B11-D7FED7FE2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0196" y="3030296"/>
                  <a:ext cx="3221420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5E10A41-060E-4D96-83FF-64CC542C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84744" y="3101340"/>
                  <a:ext cx="3240000" cy="0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AF3A8B9-DBB9-40F1-9C2D-1C99AF0C0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2702" y="3470688"/>
                <a:ext cx="0" cy="2407598"/>
              </a:xfrm>
              <a:prstGeom prst="line">
                <a:avLst/>
              </a:prstGeom>
              <a:ln w="38100">
                <a:solidFill>
                  <a:srgbClr val="00206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43E542D-567D-443F-8E9F-2903C58A1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2702" y="891974"/>
                <a:ext cx="0" cy="250304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273CB15-1258-4423-B438-3B1A3DBF8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2380" y="5878286"/>
                <a:ext cx="52203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1C9AF51-6C9A-404D-8046-662A3D028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2379" y="893575"/>
                <a:ext cx="52203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CFFBD437-E815-4711-BB2A-7607A2A05D07}"/>
                  </a:ext>
                </a:extLst>
              </p:cNvPr>
              <p:cNvSpPr/>
              <p:nvPr/>
            </p:nvSpPr>
            <p:spPr>
              <a:xfrm flipH="1">
                <a:off x="1428994" y="890261"/>
                <a:ext cx="7045108" cy="4984711"/>
              </a:xfrm>
              <a:prstGeom prst="arc">
                <a:avLst>
                  <a:gd name="adj1" fmla="val 16200000"/>
                  <a:gd name="adj2" fmla="val 5360028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3BE974-8ABC-413E-9324-2941F2DE8C75}"/>
                </a:ext>
              </a:extLst>
            </p:cNvPr>
            <p:cNvSpPr/>
            <p:nvPr/>
          </p:nvSpPr>
          <p:spPr>
            <a:xfrm>
              <a:off x="3563287" y="3369765"/>
              <a:ext cx="90000" cy="90000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E01F25-AB97-4818-AAA8-3D3D67189865}"/>
                </a:ext>
              </a:extLst>
            </p:cNvPr>
            <p:cNvSpPr txBox="1"/>
            <p:nvPr/>
          </p:nvSpPr>
          <p:spPr>
            <a:xfrm>
              <a:off x="10222702" y="3503979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  <a:endParaRPr lang="en-ID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9E39A4-CADE-46CF-9A95-25B29E298760}"/>
                </a:ext>
              </a:extLst>
            </p:cNvPr>
            <p:cNvSpPr txBox="1"/>
            <p:nvPr/>
          </p:nvSpPr>
          <p:spPr>
            <a:xfrm>
              <a:off x="8367399" y="3574774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endParaRPr lang="en-ID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07EBAF-5F24-4B0B-800E-C495B81E0E83}"/>
                </a:ext>
              </a:extLst>
            </p:cNvPr>
            <p:cNvSpPr txBox="1"/>
            <p:nvPr/>
          </p:nvSpPr>
          <p:spPr>
            <a:xfrm>
              <a:off x="6317431" y="3514735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  <a:endParaRPr lang="en-ID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A4D488-2901-49E8-A8AB-BFF05F0E7066}"/>
                </a:ext>
              </a:extLst>
            </p:cNvPr>
            <p:cNvSpPr txBox="1"/>
            <p:nvPr/>
          </p:nvSpPr>
          <p:spPr>
            <a:xfrm>
              <a:off x="5474168" y="3548272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  <a:endParaRPr lang="en-ID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82BFC0-C510-43A7-8F6B-C89AEA8C83BA}"/>
                </a:ext>
              </a:extLst>
            </p:cNvPr>
            <p:cNvSpPr txBox="1"/>
            <p:nvPr/>
          </p:nvSpPr>
          <p:spPr>
            <a:xfrm>
              <a:off x="4924688" y="3476854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  <a:endParaRPr lang="en-ID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AA114-1F2C-4CB5-8D90-43D4E1232C80}"/>
                </a:ext>
              </a:extLst>
            </p:cNvPr>
            <p:cNvSpPr txBox="1"/>
            <p:nvPr/>
          </p:nvSpPr>
          <p:spPr>
            <a:xfrm>
              <a:off x="3317497" y="3244154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  <a:endParaRPr lang="en-ID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80811D-CE3B-4D91-9F79-51CA5DD67D3A}"/>
                </a:ext>
              </a:extLst>
            </p:cNvPr>
            <p:cNvSpPr txBox="1"/>
            <p:nvPr/>
          </p:nvSpPr>
          <p:spPr>
            <a:xfrm>
              <a:off x="4988284" y="2997849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</a:t>
              </a:r>
              <a:endParaRPr lang="en-ID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0D6E1D-8536-41D7-8DF4-B5AEBE2A9F82}"/>
                </a:ext>
              </a:extLst>
            </p:cNvPr>
            <p:cNvSpPr txBox="1"/>
            <p:nvPr/>
          </p:nvSpPr>
          <p:spPr>
            <a:xfrm>
              <a:off x="5513058" y="2955464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  <a:endParaRPr lang="en-ID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93774-9EE1-4F1E-9B5A-75B7D5CC99DD}"/>
                </a:ext>
              </a:extLst>
            </p:cNvPr>
            <p:cNvSpPr txBox="1"/>
            <p:nvPr/>
          </p:nvSpPr>
          <p:spPr>
            <a:xfrm>
              <a:off x="6341356" y="3012554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9</a:t>
              </a:r>
              <a:endParaRPr lang="en-ID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A82B0C-9104-4A05-B6B7-071810B89859}"/>
                </a:ext>
              </a:extLst>
            </p:cNvPr>
            <p:cNvSpPr txBox="1"/>
            <p:nvPr/>
          </p:nvSpPr>
          <p:spPr>
            <a:xfrm>
              <a:off x="8310684" y="3050624"/>
              <a:ext cx="38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  <a:endParaRPr lang="en-ID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D3A17C-C01C-4078-8DF2-167C1D47B85B}"/>
                </a:ext>
              </a:extLst>
            </p:cNvPr>
            <p:cNvSpPr txBox="1"/>
            <p:nvPr/>
          </p:nvSpPr>
          <p:spPr>
            <a:xfrm>
              <a:off x="10228117" y="3117204"/>
              <a:ext cx="38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11</a:t>
              </a:r>
              <a:endParaRPr lang="en-ID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6D9DD5-7512-46F0-957C-E9420A7C6FA0}"/>
                </a:ext>
              </a:extLst>
            </p:cNvPr>
            <p:cNvSpPr txBox="1"/>
            <p:nvPr/>
          </p:nvSpPr>
          <p:spPr>
            <a:xfrm>
              <a:off x="10348245" y="514088"/>
              <a:ext cx="38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  <a:endParaRPr lang="en-ID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AE76A5-EC62-43E6-A4C0-661FFEFE54C4}"/>
                </a:ext>
              </a:extLst>
            </p:cNvPr>
            <p:cNvSpPr txBox="1"/>
            <p:nvPr/>
          </p:nvSpPr>
          <p:spPr>
            <a:xfrm>
              <a:off x="5075677" y="436363"/>
              <a:ext cx="38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</a:t>
              </a:r>
              <a:endParaRPr lang="en-ID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B9B55F-2E31-4F0D-8053-B4EDD719C41A}"/>
                </a:ext>
              </a:extLst>
            </p:cNvPr>
            <p:cNvSpPr txBox="1"/>
            <p:nvPr/>
          </p:nvSpPr>
          <p:spPr>
            <a:xfrm>
              <a:off x="5038379" y="5960758"/>
              <a:ext cx="38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  <a:endParaRPr lang="en-ID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F7672E-643E-4F4A-8983-EF6A273E532F}"/>
                </a:ext>
              </a:extLst>
            </p:cNvPr>
            <p:cNvSpPr txBox="1"/>
            <p:nvPr/>
          </p:nvSpPr>
          <p:spPr>
            <a:xfrm>
              <a:off x="10381450" y="5727607"/>
              <a:ext cx="38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  <a:endParaRPr lang="en-ID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85D38F-E00B-479B-BEBF-3658A292F65B}"/>
                </a:ext>
              </a:extLst>
            </p:cNvPr>
            <p:cNvSpPr txBox="1"/>
            <p:nvPr/>
          </p:nvSpPr>
          <p:spPr>
            <a:xfrm>
              <a:off x="10311227" y="2009033"/>
              <a:ext cx="928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rFarfield</a:t>
              </a:r>
              <a:endParaRPr lang="en-ID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A67BD9-52EA-42F6-9A00-8F08CEBC976A}"/>
                </a:ext>
              </a:extLst>
            </p:cNvPr>
            <p:cNvSpPr txBox="1"/>
            <p:nvPr/>
          </p:nvSpPr>
          <p:spPr>
            <a:xfrm>
              <a:off x="7339427" y="419983"/>
              <a:ext cx="928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rOutflow</a:t>
              </a:r>
              <a:endParaRPr lang="en-ID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B80C7A-AF34-4EE1-AFED-F47B8D8F1D3B}"/>
                </a:ext>
              </a:extLst>
            </p:cNvPr>
            <p:cNvSpPr txBox="1"/>
            <p:nvPr/>
          </p:nvSpPr>
          <p:spPr>
            <a:xfrm>
              <a:off x="4012856" y="3630742"/>
              <a:ext cx="707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Chord</a:t>
              </a:r>
              <a:endParaRPr lang="en-ID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609E2-E529-4946-819F-5EC35C3DCD3F}"/>
                </a:ext>
              </a:extLst>
            </p:cNvPr>
            <p:cNvSpPr txBox="1"/>
            <p:nvPr/>
          </p:nvSpPr>
          <p:spPr>
            <a:xfrm>
              <a:off x="5830554" y="3720148"/>
              <a:ext cx="707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Flap</a:t>
              </a:r>
              <a:endParaRPr lang="en-ID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969B31-59F2-428D-BB2B-A762BD7CF299}"/>
                </a:ext>
              </a:extLst>
            </p:cNvPr>
            <p:cNvSpPr txBox="1"/>
            <p:nvPr/>
          </p:nvSpPr>
          <p:spPr>
            <a:xfrm>
              <a:off x="5066405" y="2527219"/>
              <a:ext cx="707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Gap</a:t>
              </a:r>
              <a:endParaRPr lang="en-ID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E79FA6-1F22-4EC9-9C9A-4110B2863BAF}"/>
                </a:ext>
              </a:extLst>
            </p:cNvPr>
            <p:cNvSpPr txBox="1"/>
            <p:nvPr/>
          </p:nvSpPr>
          <p:spPr>
            <a:xfrm>
              <a:off x="6408078" y="2527219"/>
              <a:ext cx="707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Aifoil</a:t>
              </a:r>
              <a:r>
                <a:rPr lang="en-US" sz="1400" dirty="0"/>
                <a:t> Wake</a:t>
              </a:r>
              <a:endParaRPr lang="en-ID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1862CF3-B7B1-4C7C-9AAD-4907BC445320}"/>
                </a:ext>
              </a:extLst>
            </p:cNvPr>
            <p:cNvSpPr txBox="1"/>
            <p:nvPr/>
          </p:nvSpPr>
          <p:spPr>
            <a:xfrm>
              <a:off x="7648252" y="3932589"/>
              <a:ext cx="82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Outflow</a:t>
              </a:r>
              <a:endParaRPr lang="en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5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F4C3F1-B060-48F8-9C66-F660B433FF2F}"/>
              </a:ext>
            </a:extLst>
          </p:cNvPr>
          <p:cNvGrpSpPr/>
          <p:nvPr/>
        </p:nvGrpSpPr>
        <p:grpSpPr>
          <a:xfrm>
            <a:off x="830747" y="693700"/>
            <a:ext cx="10657501" cy="5187888"/>
            <a:chOff x="830747" y="693700"/>
            <a:chExt cx="10657501" cy="51878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974F305-24B4-4958-BDBA-48C85139B22B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5446643"/>
              <a:ext cx="1600200" cy="0"/>
            </a:xfrm>
            <a:prstGeom prst="line">
              <a:avLst/>
            </a:prstGeom>
            <a:ln w="38100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9070CE-11B6-4CF5-A4F9-6E0AAE71A78C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1130300"/>
              <a:ext cx="0" cy="4316343"/>
            </a:xfrm>
            <a:prstGeom prst="line">
              <a:avLst/>
            </a:prstGeom>
            <a:ln w="38100">
              <a:solidFill>
                <a:srgbClr val="00206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2FDF24-7B64-490C-9A83-8903A8397FB6}"/>
                </a:ext>
              </a:extLst>
            </p:cNvPr>
            <p:cNvCxnSpPr>
              <a:cxnSpLocks/>
            </p:cNvCxnSpPr>
            <p:nvPr/>
          </p:nvCxnSpPr>
          <p:spPr>
            <a:xfrm>
              <a:off x="11202504" y="1130300"/>
              <a:ext cx="0" cy="4316343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810439-124F-4576-B70A-348E8FF90D23}"/>
                </a:ext>
              </a:extLst>
            </p:cNvPr>
            <p:cNvCxnSpPr/>
            <p:nvPr/>
          </p:nvCxnSpPr>
          <p:spPr>
            <a:xfrm>
              <a:off x="1117600" y="1130300"/>
              <a:ext cx="252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9E2D77-36DB-42F1-8E4B-13FFD47E4549}"/>
                </a:ext>
              </a:extLst>
            </p:cNvPr>
            <p:cNvCxnSpPr/>
            <p:nvPr/>
          </p:nvCxnSpPr>
          <p:spPr>
            <a:xfrm>
              <a:off x="8682504" y="1130300"/>
              <a:ext cx="252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B3D417-10EC-43B4-9675-3C3DD19FE3C1}"/>
                </a:ext>
              </a:extLst>
            </p:cNvPr>
            <p:cNvCxnSpPr>
              <a:cxnSpLocks/>
            </p:cNvCxnSpPr>
            <p:nvPr/>
          </p:nvCxnSpPr>
          <p:spPr>
            <a:xfrm>
              <a:off x="3635513" y="1130300"/>
              <a:ext cx="50469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74A844-7136-4B4D-9F01-AB5AC76161C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44986"/>
              <a:ext cx="143510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535597-D7EE-478D-81A1-B0168AAB5D85}"/>
                </a:ext>
              </a:extLst>
            </p:cNvPr>
            <p:cNvCxnSpPr>
              <a:cxnSpLocks/>
            </p:cNvCxnSpPr>
            <p:nvPr/>
          </p:nvCxnSpPr>
          <p:spPr>
            <a:xfrm>
              <a:off x="4508500" y="5444986"/>
              <a:ext cx="158750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D4B14A-32C7-4204-B15B-EE977F928FCA}"/>
                </a:ext>
              </a:extLst>
            </p:cNvPr>
            <p:cNvCxnSpPr>
              <a:cxnSpLocks/>
            </p:cNvCxnSpPr>
            <p:nvPr/>
          </p:nvCxnSpPr>
          <p:spPr>
            <a:xfrm>
              <a:off x="2717800" y="5444986"/>
              <a:ext cx="495300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6C8A68-BF1B-486C-A173-F41913AE8824}"/>
                </a:ext>
              </a:extLst>
            </p:cNvPr>
            <p:cNvCxnSpPr/>
            <p:nvPr/>
          </p:nvCxnSpPr>
          <p:spPr>
            <a:xfrm>
              <a:off x="7531100" y="5444986"/>
              <a:ext cx="39370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DFCED-35BD-4529-9F84-1A5DBD343B11}"/>
                </a:ext>
              </a:extLst>
            </p:cNvPr>
            <p:cNvCxnSpPr>
              <a:cxnSpLocks/>
            </p:cNvCxnSpPr>
            <p:nvPr/>
          </p:nvCxnSpPr>
          <p:spPr>
            <a:xfrm>
              <a:off x="9258300" y="5444986"/>
              <a:ext cx="194420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B4AB21-62DD-4BB5-9667-4D3916D0AA2A}"/>
                </a:ext>
              </a:extLst>
            </p:cNvPr>
            <p:cNvCxnSpPr>
              <a:cxnSpLocks/>
            </p:cNvCxnSpPr>
            <p:nvPr/>
          </p:nvCxnSpPr>
          <p:spPr>
            <a:xfrm>
              <a:off x="4051300" y="5454372"/>
              <a:ext cx="457200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A1C592-4CE7-422B-9BDC-163288A4D190}"/>
                </a:ext>
              </a:extLst>
            </p:cNvPr>
            <p:cNvCxnSpPr>
              <a:cxnSpLocks/>
            </p:cNvCxnSpPr>
            <p:nvPr/>
          </p:nvCxnSpPr>
          <p:spPr>
            <a:xfrm>
              <a:off x="3213100" y="5444986"/>
              <a:ext cx="838200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0C69C8-BFAF-494F-9843-25AEE8B4C096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5463758"/>
              <a:ext cx="838200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8185A7-145B-44A8-8AA3-95057C516A7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5463758"/>
              <a:ext cx="495300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0A1FFE-3871-4C01-A7F4-8B40EFA1E54C}"/>
                </a:ext>
              </a:extLst>
            </p:cNvPr>
            <p:cNvSpPr txBox="1"/>
            <p:nvPr/>
          </p:nvSpPr>
          <p:spPr>
            <a:xfrm>
              <a:off x="958852" y="5573811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  <a:endParaRPr lang="en-ID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7FDE20-34A2-42C0-B762-FF48F64FE2E6}"/>
                </a:ext>
              </a:extLst>
            </p:cNvPr>
            <p:cNvSpPr txBox="1"/>
            <p:nvPr/>
          </p:nvSpPr>
          <p:spPr>
            <a:xfrm>
              <a:off x="2508240" y="5573811"/>
              <a:ext cx="40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endParaRPr lang="en-ID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B5D75D-05F9-4308-9510-146A6F3B629D}"/>
                </a:ext>
              </a:extLst>
            </p:cNvPr>
            <p:cNvSpPr txBox="1"/>
            <p:nvPr/>
          </p:nvSpPr>
          <p:spPr>
            <a:xfrm>
              <a:off x="3054352" y="5573810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  <a:endParaRPr lang="en-ID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53BA44-4D6A-493C-8905-05C496BFF4BB}"/>
                </a:ext>
              </a:extLst>
            </p:cNvPr>
            <p:cNvSpPr txBox="1"/>
            <p:nvPr/>
          </p:nvSpPr>
          <p:spPr>
            <a:xfrm>
              <a:off x="3917960" y="5573811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  <a:endParaRPr lang="en-ID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EBF4E7-9CEC-45C0-9F03-6EA69F8CEA96}"/>
                </a:ext>
              </a:extLst>
            </p:cNvPr>
            <p:cNvSpPr txBox="1"/>
            <p:nvPr/>
          </p:nvSpPr>
          <p:spPr>
            <a:xfrm>
              <a:off x="4337058" y="5573810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  <a:endParaRPr lang="en-ID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D23FD2-A39B-4F47-91F2-B5589555D46B}"/>
                </a:ext>
              </a:extLst>
            </p:cNvPr>
            <p:cNvSpPr txBox="1"/>
            <p:nvPr/>
          </p:nvSpPr>
          <p:spPr>
            <a:xfrm>
              <a:off x="5937252" y="5573810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  <a:endParaRPr lang="en-ID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D1CDF-1358-471E-9DC3-D643DB78342D}"/>
                </a:ext>
              </a:extLst>
            </p:cNvPr>
            <p:cNvSpPr txBox="1"/>
            <p:nvPr/>
          </p:nvSpPr>
          <p:spPr>
            <a:xfrm>
              <a:off x="7372352" y="5573810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</a:t>
              </a:r>
              <a:endParaRPr lang="en-ID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054D3E-D452-4037-9DA8-56BD0641969A}"/>
                </a:ext>
              </a:extLst>
            </p:cNvPr>
            <p:cNvSpPr txBox="1"/>
            <p:nvPr/>
          </p:nvSpPr>
          <p:spPr>
            <a:xfrm>
              <a:off x="7727950" y="5573810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  <a:endParaRPr lang="en-ID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C85362-6283-4FC4-B6DA-A18FA517994C}"/>
                </a:ext>
              </a:extLst>
            </p:cNvPr>
            <p:cNvSpPr txBox="1"/>
            <p:nvPr/>
          </p:nvSpPr>
          <p:spPr>
            <a:xfrm>
              <a:off x="8604252" y="5573810"/>
              <a:ext cx="317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9</a:t>
              </a:r>
              <a:endParaRPr lang="en-ID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A250DC-531F-421E-A1EC-4FFEBBDF6EA6}"/>
                </a:ext>
              </a:extLst>
            </p:cNvPr>
            <p:cNvSpPr txBox="1"/>
            <p:nvPr/>
          </p:nvSpPr>
          <p:spPr>
            <a:xfrm>
              <a:off x="9099551" y="5573810"/>
              <a:ext cx="49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  <a:endParaRPr lang="en-ID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ABCB8A-7D3B-4E9B-B8F2-EBFA5CCC054A}"/>
                </a:ext>
              </a:extLst>
            </p:cNvPr>
            <p:cNvSpPr txBox="1"/>
            <p:nvPr/>
          </p:nvSpPr>
          <p:spPr>
            <a:xfrm>
              <a:off x="11043755" y="5573810"/>
              <a:ext cx="444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11</a:t>
              </a:r>
              <a:endParaRPr lang="en-ID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295031-EAE6-4C9A-93FA-B2E9AA59F26A}"/>
                </a:ext>
              </a:extLst>
            </p:cNvPr>
            <p:cNvSpPr txBox="1"/>
            <p:nvPr/>
          </p:nvSpPr>
          <p:spPr>
            <a:xfrm>
              <a:off x="11043755" y="693700"/>
              <a:ext cx="44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  <a:endParaRPr lang="en-ID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0A8FF6-5C73-481F-BD6F-92CD76707801}"/>
                </a:ext>
              </a:extLst>
            </p:cNvPr>
            <p:cNvSpPr txBox="1"/>
            <p:nvPr/>
          </p:nvSpPr>
          <p:spPr>
            <a:xfrm>
              <a:off x="8604251" y="723661"/>
              <a:ext cx="444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</a:t>
              </a:r>
              <a:endParaRPr lang="en-ID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85B922-0192-4415-9182-991142BABD74}"/>
                </a:ext>
              </a:extLst>
            </p:cNvPr>
            <p:cNvSpPr txBox="1"/>
            <p:nvPr/>
          </p:nvSpPr>
          <p:spPr>
            <a:xfrm>
              <a:off x="3473451" y="693700"/>
              <a:ext cx="44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  <a:endParaRPr lang="en-ID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8E0AE6-3F07-4A71-AEE6-A401BC133AC4}"/>
                </a:ext>
              </a:extLst>
            </p:cNvPr>
            <p:cNvSpPr txBox="1"/>
            <p:nvPr/>
          </p:nvSpPr>
          <p:spPr>
            <a:xfrm>
              <a:off x="830747" y="723660"/>
              <a:ext cx="520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  <a:endParaRPr lang="en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37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104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Computational Fluid Dynamics II H-Grid and C-Grid Grid Generation</vt:lpstr>
      <vt:lpstr>Flowchart</vt:lpstr>
      <vt:lpstr>H-Grid Physical Domain</vt:lpstr>
      <vt:lpstr>H-Grid Computational Domain</vt:lpstr>
      <vt:lpstr>C-Grid Physical Domain</vt:lpstr>
      <vt:lpstr>C-Grid Computational Domain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 II H-Grid and C-Grid Grid Generation</dc:title>
  <dc:creator>Muhammad Nauval Hamzah</dc:creator>
  <cp:lastModifiedBy>Muhammad Nauval Hamzah</cp:lastModifiedBy>
  <cp:revision>18</cp:revision>
  <dcterms:created xsi:type="dcterms:W3CDTF">2021-02-21T12:59:54Z</dcterms:created>
  <dcterms:modified xsi:type="dcterms:W3CDTF">2021-03-27T16:39:41Z</dcterms:modified>
</cp:coreProperties>
</file>