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1612-DDDB-4081-A2F8-8B9144E9BC6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407E-A581-40E5-A90E-F09E2F844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PowerPoint_Presentation2.ppt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 txBox="1">
            <a:spLocks/>
          </p:cNvSpPr>
          <p:nvPr/>
        </p:nvSpPr>
        <p:spPr>
          <a:xfrm>
            <a:off x="718425" y="365940"/>
            <a:ext cx="10702050" cy="3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101600" indent="-101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101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5600" indent="-101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0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600" indent="-1016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0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Detailed Solution Design and Architecture </a:t>
            </a:r>
            <a:r>
              <a:rPr lang="en-US" sz="2800" b="1" dirty="0" smtClean="0">
                <a:solidFill>
                  <a:schemeClr val="tx1"/>
                </a:solidFill>
              </a:rPr>
              <a:t>and </a:t>
            </a:r>
            <a:r>
              <a:rPr lang="en-US" sz="2800" b="1" dirty="0">
                <a:solidFill>
                  <a:schemeClr val="tx1"/>
                </a:solidFill>
              </a:rPr>
              <a:t>Data Model </a:t>
            </a:r>
            <a:r>
              <a:rPr lang="en-US" sz="2800" b="1" dirty="0" smtClean="0">
                <a:solidFill>
                  <a:schemeClr val="tx1"/>
                </a:solidFill>
              </a:rPr>
              <a:t>Design</a:t>
            </a:r>
            <a:endParaRPr lang="en-US" sz="2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7591"/>
              </p:ext>
            </p:extLst>
          </p:nvPr>
        </p:nvGraphicFramePr>
        <p:xfrm>
          <a:off x="642225" y="1381125"/>
          <a:ext cx="10444875" cy="447129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43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01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Solution Design and Architecture: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lvl="1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0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Data Model Design: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04197"/>
              </p:ext>
            </p:extLst>
          </p:nvPr>
        </p:nvGraphicFramePr>
        <p:xfrm>
          <a:off x="4065588" y="1600200"/>
          <a:ext cx="1452562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Document" r:id="rId3" imgW="5940848" imgH="6308311" progId="Word.Document.12">
                  <p:embed/>
                </p:oleObj>
              </mc:Choice>
              <mc:Fallback>
                <p:oleObj name="Document" r:id="rId3" imgW="5940848" imgH="6308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588" y="1600200"/>
                        <a:ext cx="1452562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64558"/>
              </p:ext>
            </p:extLst>
          </p:nvPr>
        </p:nvGraphicFramePr>
        <p:xfrm>
          <a:off x="3857626" y="3933066"/>
          <a:ext cx="2047874" cy="115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Presentation" r:id="rId5" imgW="6094578" imgH="3427471" progId="PowerPoint.Show.12">
                  <p:embed/>
                </p:oleObj>
              </mc:Choice>
              <mc:Fallback>
                <p:oleObj name="Presentation" r:id="rId5" imgW="6094578" imgH="3427471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7626" y="3933066"/>
                        <a:ext cx="2047874" cy="115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24699" y="1866900"/>
            <a:ext cx="3743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 Steps to open presentation: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</a:t>
            </a:r>
            <a:r>
              <a:rPr lang="en-IN" sz="1200" b="1" dirty="0" smtClean="0"/>
              <a:t>                      1.   RIGHT CLICK ON ICON</a:t>
            </a:r>
          </a:p>
          <a:p>
            <a:endParaRPr lang="en-IN" sz="1200" b="1" dirty="0" smtClean="0"/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   2. DOCUMENT OBJECT</a:t>
            </a:r>
          </a:p>
          <a:p>
            <a:endParaRPr lang="en-IN" sz="1200" b="1" dirty="0" smtClean="0"/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           3.  OPEN </a:t>
            </a:r>
            <a:endParaRPr lang="en-IN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4699" y="3990975"/>
            <a:ext cx="3743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 Steps to open presentation: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</a:t>
            </a:r>
            <a:r>
              <a:rPr lang="en-IN" sz="1200" b="1" dirty="0" smtClean="0"/>
              <a:t>                      1.   RIGHT CLICK ON ICON</a:t>
            </a:r>
          </a:p>
          <a:p>
            <a:endParaRPr lang="en-IN" sz="1200" b="1" dirty="0" smtClean="0"/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   2. PRESENTATION OBJECT</a:t>
            </a:r>
          </a:p>
          <a:p>
            <a:endParaRPr lang="en-IN" sz="1200" b="1" dirty="0" smtClean="0"/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           3.  OPEN 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96361" y="4526308"/>
            <a:ext cx="0" cy="2515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6362" y="4930227"/>
            <a:ext cx="1" cy="2515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915398" y="2408930"/>
            <a:ext cx="0" cy="25807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915398" y="2812849"/>
            <a:ext cx="0" cy="22562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Microsoft Word Document</vt:lpstr>
      <vt:lpstr>Microsoft 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Gaurav</dc:creator>
  <cp:lastModifiedBy>Tejaswini</cp:lastModifiedBy>
  <cp:revision>25</cp:revision>
  <dcterms:created xsi:type="dcterms:W3CDTF">2018-02-28T13:25:54Z</dcterms:created>
  <dcterms:modified xsi:type="dcterms:W3CDTF">2020-06-10T08:32:27Z</dcterms:modified>
</cp:coreProperties>
</file>