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" y="1524"/>
            <a:ext cx="12192000" cy="218541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24" y="1524"/>
            <a:ext cx="12192000" cy="2185670"/>
          </a:xfrm>
          <a:custGeom>
            <a:avLst/>
            <a:gdLst/>
            <a:ahLst/>
            <a:cxnLst/>
            <a:rect l="l" t="t" r="r" b="b"/>
            <a:pathLst>
              <a:path w="12192000" h="2185670">
                <a:moveTo>
                  <a:pt x="12192000" y="0"/>
                </a:moveTo>
                <a:lnTo>
                  <a:pt x="0" y="0"/>
                </a:lnTo>
                <a:lnTo>
                  <a:pt x="0" y="1887092"/>
                </a:lnTo>
                <a:lnTo>
                  <a:pt x="1996058" y="1887092"/>
                </a:lnTo>
                <a:lnTo>
                  <a:pt x="2377059" y="2172716"/>
                </a:lnTo>
                <a:lnTo>
                  <a:pt x="2385441" y="2175891"/>
                </a:lnTo>
                <a:lnTo>
                  <a:pt x="2398141" y="2180716"/>
                </a:lnTo>
                <a:lnTo>
                  <a:pt x="2410841" y="2185416"/>
                </a:lnTo>
                <a:lnTo>
                  <a:pt x="2421509" y="2185416"/>
                </a:lnTo>
                <a:lnTo>
                  <a:pt x="2434209" y="2185416"/>
                </a:lnTo>
                <a:lnTo>
                  <a:pt x="2444750" y="2180716"/>
                </a:lnTo>
                <a:lnTo>
                  <a:pt x="2457450" y="2175891"/>
                </a:lnTo>
                <a:lnTo>
                  <a:pt x="2465959" y="2172716"/>
                </a:lnTo>
                <a:lnTo>
                  <a:pt x="2846959" y="1887092"/>
                </a:lnTo>
                <a:lnTo>
                  <a:pt x="12192000" y="1887092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544" y="554786"/>
            <a:ext cx="2302510" cy="11717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" y="-1524"/>
            <a:ext cx="12192000" cy="520293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24" y="-1524"/>
            <a:ext cx="12192000" cy="5203190"/>
          </a:xfrm>
          <a:custGeom>
            <a:avLst/>
            <a:gdLst/>
            <a:ahLst/>
            <a:cxnLst/>
            <a:rect l="l" t="t" r="r" b="b"/>
            <a:pathLst>
              <a:path w="12192000" h="5203190">
                <a:moveTo>
                  <a:pt x="12192000" y="0"/>
                </a:moveTo>
                <a:lnTo>
                  <a:pt x="0" y="0"/>
                </a:lnTo>
                <a:lnTo>
                  <a:pt x="0" y="4904486"/>
                </a:lnTo>
                <a:lnTo>
                  <a:pt x="1996058" y="4904486"/>
                </a:lnTo>
                <a:lnTo>
                  <a:pt x="2377059" y="5190236"/>
                </a:lnTo>
                <a:lnTo>
                  <a:pt x="2385441" y="5193411"/>
                </a:lnTo>
                <a:lnTo>
                  <a:pt x="2398141" y="5198237"/>
                </a:lnTo>
                <a:lnTo>
                  <a:pt x="2410841" y="5202936"/>
                </a:lnTo>
                <a:lnTo>
                  <a:pt x="2421509" y="5202936"/>
                </a:lnTo>
                <a:lnTo>
                  <a:pt x="2434209" y="5202936"/>
                </a:lnTo>
                <a:lnTo>
                  <a:pt x="2444750" y="5198237"/>
                </a:lnTo>
                <a:lnTo>
                  <a:pt x="2457450" y="5193411"/>
                </a:lnTo>
                <a:lnTo>
                  <a:pt x="2465959" y="5190236"/>
                </a:lnTo>
                <a:lnTo>
                  <a:pt x="2846959" y="4904486"/>
                </a:lnTo>
                <a:lnTo>
                  <a:pt x="12192000" y="4904486"/>
                </a:lnTo>
                <a:lnTo>
                  <a:pt x="12192000" y="0"/>
                </a:lnTo>
                <a:close/>
              </a:path>
            </a:pathLst>
          </a:custGeom>
          <a:ln w="9143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864" y="3291840"/>
            <a:ext cx="11217910" cy="15436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" y="1524"/>
            <a:ext cx="12192000" cy="218541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24" y="1524"/>
            <a:ext cx="12192000" cy="2185670"/>
          </a:xfrm>
          <a:custGeom>
            <a:avLst/>
            <a:gdLst/>
            <a:ahLst/>
            <a:cxnLst/>
            <a:rect l="l" t="t" r="r" b="b"/>
            <a:pathLst>
              <a:path w="12192000" h="2185670">
                <a:moveTo>
                  <a:pt x="12192000" y="0"/>
                </a:moveTo>
                <a:lnTo>
                  <a:pt x="0" y="0"/>
                </a:lnTo>
                <a:lnTo>
                  <a:pt x="0" y="1887092"/>
                </a:lnTo>
                <a:lnTo>
                  <a:pt x="1996058" y="1887092"/>
                </a:lnTo>
                <a:lnTo>
                  <a:pt x="2377059" y="2172716"/>
                </a:lnTo>
                <a:lnTo>
                  <a:pt x="2385441" y="2175891"/>
                </a:lnTo>
                <a:lnTo>
                  <a:pt x="2398141" y="2180716"/>
                </a:lnTo>
                <a:lnTo>
                  <a:pt x="2410841" y="2185416"/>
                </a:lnTo>
                <a:lnTo>
                  <a:pt x="2421509" y="2185416"/>
                </a:lnTo>
                <a:lnTo>
                  <a:pt x="2434209" y="2185416"/>
                </a:lnTo>
                <a:lnTo>
                  <a:pt x="2444750" y="2180716"/>
                </a:lnTo>
                <a:lnTo>
                  <a:pt x="2457450" y="2175891"/>
                </a:lnTo>
                <a:lnTo>
                  <a:pt x="2465959" y="2172716"/>
                </a:lnTo>
                <a:lnTo>
                  <a:pt x="2846959" y="1887092"/>
                </a:lnTo>
                <a:lnTo>
                  <a:pt x="12192000" y="1887092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898" y="740740"/>
            <a:ext cx="5170805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737" y="2439961"/>
            <a:ext cx="10381615" cy="397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3528136"/>
            <a:ext cx="10320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DFDFD"/>
                </a:solidFill>
                <a:latin typeface="Tahoma"/>
                <a:cs typeface="Tahoma"/>
              </a:rPr>
              <a:t>Hand</a:t>
            </a:r>
            <a:r>
              <a:rPr sz="5400" b="1" spc="-13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434" dirty="0">
                <a:solidFill>
                  <a:srgbClr val="FDFDFD"/>
                </a:solidFill>
                <a:latin typeface="Tahoma"/>
                <a:cs typeface="Tahoma"/>
              </a:rPr>
              <a:t>Written</a:t>
            </a:r>
            <a:r>
              <a:rPr sz="54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dirty="0">
                <a:solidFill>
                  <a:srgbClr val="FDFDFD"/>
                </a:solidFill>
                <a:latin typeface="Tahoma"/>
                <a:cs typeface="Tahoma"/>
              </a:rPr>
              <a:t>Model</a:t>
            </a:r>
            <a:r>
              <a:rPr sz="5400" b="1" spc="-7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280" dirty="0">
                <a:solidFill>
                  <a:srgbClr val="FDFDFD"/>
                </a:solidFill>
                <a:latin typeface="Tahoma"/>
                <a:cs typeface="Tahoma"/>
              </a:rPr>
              <a:t>Using</a:t>
            </a:r>
            <a:r>
              <a:rPr sz="5400" b="1" spc="-10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170" dirty="0">
                <a:solidFill>
                  <a:srgbClr val="FDFDFD"/>
                </a:solidFill>
                <a:latin typeface="Tahoma"/>
                <a:cs typeface="Tahoma"/>
              </a:rPr>
              <a:t>GAN</a:t>
            </a:r>
            <a:endParaRPr sz="5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0" y="5181600"/>
            <a:ext cx="2942590" cy="19032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58200" y="5029200"/>
            <a:ext cx="3530702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55" dirty="0" err="1" smtClean="0">
                <a:solidFill>
                  <a:srgbClr val="FFFFFF"/>
                </a:solidFill>
                <a:latin typeface="Verdana"/>
                <a:cs typeface="Verdana"/>
              </a:rPr>
              <a:t>Naveen</a:t>
            </a:r>
            <a:r>
              <a:rPr lang="en-US" sz="1200" spc="-55" dirty="0" smtClean="0">
                <a:solidFill>
                  <a:srgbClr val="FFFFFF"/>
                </a:solidFill>
                <a:latin typeface="Verdana"/>
                <a:cs typeface="Verdana"/>
              </a:rPr>
              <a:t> K</a:t>
            </a: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40"/>
            <a:ext cx="29368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2139636"/>
            <a:ext cx="10032238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2"/>
            <a:ext cx="9692640" cy="4561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Initialization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197543"/>
            <a:ext cx="10547350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190514"/>
            <a:ext cx="10172700" cy="35521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2124514"/>
            <a:ext cx="10565638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210180"/>
            <a:ext cx="102590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0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0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40733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2776664"/>
            <a:ext cx="10711942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882265"/>
            <a:ext cx="1030541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REFERENCES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7208"/>
            <a:ext cx="10797286" cy="30311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554786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5001" y="3053842"/>
            <a:ext cx="58654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7497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PROBLEM</a:t>
            </a:r>
            <a:r>
              <a:rPr spc="-50" dirty="0"/>
              <a:t> </a:t>
            </a:r>
            <a:r>
              <a:rPr spc="-390" dirty="0"/>
              <a:t>STATEMENT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" y="2599944"/>
            <a:ext cx="10977118" cy="29853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459672"/>
            <a:ext cx="10730230" cy="41070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40" dirty="0">
                <a:latin typeface="Tahoma"/>
                <a:cs typeface="Tahoma"/>
              </a:rPr>
              <a:t>Problem</a:t>
            </a:r>
            <a:r>
              <a:rPr sz="1500" b="1" spc="-6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Identification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7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Collection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Preprocessing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14536"/>
            <a:ext cx="10693654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492372"/>
            <a:ext cx="10346055" cy="3957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Generator 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Discriminator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Adversarial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648711"/>
            <a:ext cx="10522966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624001"/>
            <a:ext cx="10233660" cy="27787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r>
              <a:rPr sz="14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OCR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35872"/>
            <a:ext cx="10635742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510589"/>
            <a:ext cx="10305415" cy="32054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4160"/>
            <a:ext cx="10529062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5"/>
            <a:ext cx="10180320" cy="355727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Multi-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(HPC)</a:t>
            </a:r>
            <a:r>
              <a:rPr sz="18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clusters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Sufficient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Speed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2569527"/>
            <a:ext cx="10608310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541"/>
            <a:ext cx="10308590" cy="3709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1208</Words>
  <Application>Microsoft Office PowerPoint</Application>
  <PresentationFormat>Custom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IT LAB</cp:lastModifiedBy>
  <cp:revision>1</cp:revision>
  <dcterms:created xsi:type="dcterms:W3CDTF">2024-04-02T08:33:01Z</dcterms:created>
  <dcterms:modified xsi:type="dcterms:W3CDTF">2024-04-02T08:34:24Z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2024-04-02T00:00:00Z</vt:filetime>
  </property>
  <property fmtid="{D5CDD505-2E9C-101B-9397-08002B2CF9AE}" pid="5" name="Producer">
    <vt:lpwstr>www.ilovepdf.com</vt:lpwstr>
  </property>
</Properties>
</file>