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01-05-2018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01-05-2018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CASE STUDY </a:t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 smtClean="0"/>
              <a:t>Member name</a:t>
            </a:r>
            <a:r>
              <a:rPr lang="en-IN" sz="1800" dirty="0" smtClean="0"/>
              <a:t>:</a:t>
            </a:r>
          </a:p>
          <a:p>
            <a:pPr algn="l"/>
            <a:r>
              <a:rPr lang="en-IN" sz="1800" dirty="0"/>
              <a:t>	</a:t>
            </a:r>
            <a:r>
              <a:rPr lang="en-IN" sz="1800" dirty="0" smtClean="0"/>
              <a:t>Naveen </a:t>
            </a:r>
            <a:r>
              <a:rPr lang="en-IN" sz="1800" dirty="0" err="1" smtClean="0"/>
              <a:t>Bharadwaj</a:t>
            </a:r>
            <a:r>
              <a:rPr lang="en-IN" sz="1800" dirty="0" smtClean="0"/>
              <a:t> N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&lt;Results&gt;</a:t>
            </a:r>
          </a:p>
        </p:txBody>
      </p:sp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1499</TotalTime>
  <Words>53</Words>
  <Application>Microsoft Office PowerPoint</Application>
  <PresentationFormat>Custom</PresentationFormat>
  <Paragraphs>16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INVESTMENT CASE STUDY 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 &lt;Results&gt;</vt:lpstr>
      <vt:lpstr> &lt;Results&gt;</vt:lpstr>
      <vt:lpstr> &lt;Results&gt;</vt:lpstr>
      <vt:lpstr> &lt;Conclusions&gt;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PC</cp:lastModifiedBy>
  <cp:revision>25</cp:revision>
  <dcterms:created xsi:type="dcterms:W3CDTF">2016-06-09T08:16:28Z</dcterms:created>
  <dcterms:modified xsi:type="dcterms:W3CDTF">2018-05-02T03:33:24Z</dcterms:modified>
</cp:coreProperties>
</file>