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05-05-2018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Member name:</a:t>
            </a:r>
          </a:p>
          <a:p>
            <a:pPr algn="l"/>
            <a:r>
              <a:rPr lang="en-IN" sz="1800" dirty="0"/>
              <a:t>	</a:t>
            </a:r>
            <a:r>
              <a:rPr lang="en-IN" sz="1800" dirty="0" smtClean="0"/>
              <a:t>Naveen </a:t>
            </a:r>
            <a:r>
              <a:rPr lang="en-IN" sz="1800" dirty="0" err="1" smtClean="0"/>
              <a:t>Bharadwaj</a:t>
            </a:r>
            <a:r>
              <a:rPr lang="en-IN" sz="1800" dirty="0" smtClean="0"/>
              <a:t> 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Help Spark Investment firm to make data driven investments on different sectors</a:t>
            </a:r>
          </a:p>
          <a:p>
            <a:pPr lvl="1"/>
            <a:r>
              <a:rPr lang="en-IN" dirty="0" smtClean="0"/>
              <a:t>Approach to data transformation/cleansing</a:t>
            </a:r>
          </a:p>
          <a:p>
            <a:pPr lvl="1"/>
            <a:r>
              <a:rPr lang="en-IN" dirty="0" smtClean="0"/>
              <a:t>Approach to problem solving</a:t>
            </a:r>
          </a:p>
          <a:p>
            <a:pPr lvl="1"/>
            <a:r>
              <a:rPr lang="en-IN" dirty="0" smtClean="0"/>
              <a:t>Analysis methods</a:t>
            </a:r>
          </a:p>
          <a:p>
            <a:pPr lvl="1"/>
            <a:r>
              <a:rPr lang="en-IN" dirty="0" smtClean="0"/>
              <a:t>Solution graphs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Approach </a:t>
            </a:r>
            <a:r>
              <a:rPr lang="en-IN" sz="2800" dirty="0"/>
              <a:t>to data transformation/cleansing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Approach to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Analysis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               Fraction </a:t>
            </a:r>
            <a:r>
              <a:rPr lang="en-IN" sz="1800" dirty="0"/>
              <a:t>of total </a:t>
            </a:r>
            <a:r>
              <a:rPr lang="en-IN" sz="1800" dirty="0" smtClean="0"/>
              <a:t>investments                                                             Average </a:t>
            </a:r>
            <a:r>
              <a:rPr lang="en-IN" sz="1800" dirty="0"/>
              <a:t>amount of investment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Solution graphs : Plot 1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9" y="2439138"/>
            <a:ext cx="5304284" cy="333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19" y="2727436"/>
            <a:ext cx="49339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A plot showing the top 9 countries against the total amount of </a:t>
            </a:r>
            <a:r>
              <a:rPr lang="en-IN" sz="1800" dirty="0" smtClean="0"/>
              <a:t>investments on Venture Type</a:t>
            </a: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Plot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60" y="2416062"/>
            <a:ext cx="6727065" cy="42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65" y="1442802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A plot showing investment sectors in Top 3 countries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Plot 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/>
          <a:stretch/>
        </p:blipFill>
        <p:spPr bwMode="auto">
          <a:xfrm>
            <a:off x="1893194" y="1819275"/>
            <a:ext cx="7766834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</TotalTime>
  <Words>76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INVESTMENT CASE STUDY   SUBMISSION </vt:lpstr>
      <vt:lpstr>Abstract</vt:lpstr>
      <vt:lpstr> Approach to data transformation/cleansing </vt:lpstr>
      <vt:lpstr>Approach to problem solving</vt:lpstr>
      <vt:lpstr>Analysis methods</vt:lpstr>
      <vt:lpstr> Solution graphs : Plot 1</vt:lpstr>
      <vt:lpstr>Plot 2</vt:lpstr>
      <vt:lpstr>Plot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PC</cp:lastModifiedBy>
  <cp:revision>32</cp:revision>
  <dcterms:created xsi:type="dcterms:W3CDTF">2016-06-09T08:16:28Z</dcterms:created>
  <dcterms:modified xsi:type="dcterms:W3CDTF">2018-05-05T21:18:06Z</dcterms:modified>
</cp:coreProperties>
</file>