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E4E0-78F8-4BA4-80C5-A9CCA97656F0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C7E-DB5F-455B-BD36-51F16591A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E4E0-78F8-4BA4-80C5-A9CCA97656F0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C7E-DB5F-455B-BD36-51F16591A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E4E0-78F8-4BA4-80C5-A9CCA97656F0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C7E-DB5F-455B-BD36-51F16591A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E4E0-78F8-4BA4-80C5-A9CCA97656F0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C7E-DB5F-455B-BD36-51F16591A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E4E0-78F8-4BA4-80C5-A9CCA97656F0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C7E-DB5F-455B-BD36-51F16591A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E4E0-78F8-4BA4-80C5-A9CCA97656F0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C7E-DB5F-455B-BD36-51F16591A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E4E0-78F8-4BA4-80C5-A9CCA97656F0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C7E-DB5F-455B-BD36-51F16591A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E4E0-78F8-4BA4-80C5-A9CCA97656F0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C7E-DB5F-455B-BD36-51F16591A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E4E0-78F8-4BA4-80C5-A9CCA97656F0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C7E-DB5F-455B-BD36-51F16591A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E4E0-78F8-4BA4-80C5-A9CCA97656F0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C7E-DB5F-455B-BD36-51F16591A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E4E0-78F8-4BA4-80C5-A9CCA97656F0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C7E-DB5F-455B-BD36-51F16591A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DE4E0-78F8-4BA4-80C5-A9CCA97656F0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1CC7E-DB5F-455B-BD36-51F16591A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304800"/>
            <a:ext cx="6248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RESUME BUILDER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1143000" y="762000"/>
            <a:ext cx="6858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1371600"/>
            <a:ext cx="1371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1371600"/>
            <a:ext cx="1371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EMPLOYEE INTERFACE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1371600"/>
            <a:ext cx="274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MANAGER INTERFACE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10" idx="0"/>
          </p:cNvCxnSpPr>
          <p:nvPr/>
        </p:nvCxnSpPr>
        <p:spPr>
          <a:xfrm rot="5400000">
            <a:off x="2857500" y="1028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4990306" y="10279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2667000"/>
            <a:ext cx="1676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8" idx="0"/>
          </p:cNvCxnSpPr>
          <p:nvPr/>
        </p:nvCxnSpPr>
        <p:spPr>
          <a:xfrm rot="5400000">
            <a:off x="609600" y="22860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91000" y="2466201"/>
            <a:ext cx="11430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REGISTRATION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752600" y="2615625"/>
            <a:ext cx="114525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RESUME</a:t>
            </a:r>
            <a:r>
              <a:rPr lang="en-US" dirty="0" smtClean="0"/>
              <a:t> </a:t>
            </a:r>
          </a:p>
          <a:p>
            <a:r>
              <a:rPr lang="en-US" sz="1400" dirty="0" smtClean="0"/>
              <a:t>GENERATION</a:t>
            </a:r>
            <a:endParaRPr lang="en-US" sz="1400" dirty="0"/>
          </a:p>
        </p:txBody>
      </p:sp>
      <p:cxnSp>
        <p:nvCxnSpPr>
          <p:cNvPr id="24" name="Straight Arrow Connector 23"/>
          <p:cNvCxnSpPr>
            <a:endCxn id="22" idx="0"/>
          </p:cNvCxnSpPr>
          <p:nvPr/>
        </p:nvCxnSpPr>
        <p:spPr>
          <a:xfrm rot="16200000" flipH="1">
            <a:off x="1797900" y="2088299"/>
            <a:ext cx="558225" cy="496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-151606" y="3428206"/>
            <a:ext cx="762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000" y="3124200"/>
            <a:ext cx="10668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FORM VALIDATION</a:t>
            </a:r>
            <a:endParaRPr lang="en-US" sz="1400" dirty="0"/>
          </a:p>
        </p:txBody>
      </p:sp>
      <p:cxnSp>
        <p:nvCxnSpPr>
          <p:cNvPr id="37" name="Elbow Connector 36"/>
          <p:cNvCxnSpPr>
            <a:endCxn id="29" idx="1"/>
          </p:cNvCxnSpPr>
          <p:nvPr/>
        </p:nvCxnSpPr>
        <p:spPr>
          <a:xfrm rot="16200000" flipH="1">
            <a:off x="212095" y="3216905"/>
            <a:ext cx="18541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6"/>
          <p:cNvCxnSpPr/>
          <p:nvPr/>
        </p:nvCxnSpPr>
        <p:spPr>
          <a:xfrm rot="16200000" flipH="1">
            <a:off x="212095" y="3793495"/>
            <a:ext cx="18541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1000" y="3962400"/>
            <a:ext cx="10668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FORM SUBMISSION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905000" y="3429000"/>
            <a:ext cx="7620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EDIT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200" dirty="0" smtClean="0"/>
              <a:t>RESUME</a:t>
            </a:r>
            <a:r>
              <a:rPr lang="en-US" dirty="0" smtClean="0"/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05000" y="4191000"/>
            <a:ext cx="762000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PRINT</a:t>
            </a:r>
            <a:endParaRPr lang="en-US" sz="1400" dirty="0" smtClean="0"/>
          </a:p>
          <a:p>
            <a:pPr algn="ctr"/>
            <a:r>
              <a:rPr lang="en-US" sz="1200" dirty="0" smtClean="0"/>
              <a:t>RESUME</a:t>
            </a:r>
            <a:r>
              <a:rPr lang="en-US" dirty="0" smtClean="0"/>
              <a:t> 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1181100" y="3771900"/>
            <a:ext cx="1143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36"/>
          <p:cNvCxnSpPr/>
          <p:nvPr/>
        </p:nvCxnSpPr>
        <p:spPr>
          <a:xfrm rot="16200000" flipH="1">
            <a:off x="1736095" y="3564895"/>
            <a:ext cx="18541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36"/>
          <p:cNvCxnSpPr/>
          <p:nvPr/>
        </p:nvCxnSpPr>
        <p:spPr>
          <a:xfrm rot="16200000" flipH="1">
            <a:off x="1736095" y="4359905"/>
            <a:ext cx="18541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972594" y="2615627"/>
            <a:ext cx="114525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RESUME</a:t>
            </a:r>
            <a:r>
              <a:rPr lang="en-US" dirty="0" smtClean="0"/>
              <a:t> </a:t>
            </a:r>
          </a:p>
          <a:p>
            <a:r>
              <a:rPr lang="en-US" sz="1400" dirty="0" smtClean="0"/>
              <a:t>GENERATION</a:t>
            </a:r>
            <a:endParaRPr lang="en-US" sz="1400" dirty="0"/>
          </a:p>
        </p:txBody>
      </p:sp>
      <p:cxnSp>
        <p:nvCxnSpPr>
          <p:cNvPr id="50" name="Straight Arrow Connector 49"/>
          <p:cNvCxnSpPr/>
          <p:nvPr/>
        </p:nvCxnSpPr>
        <p:spPr>
          <a:xfrm rot="16200000" flipH="1">
            <a:off x="3855300" y="1935900"/>
            <a:ext cx="558225" cy="496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24994" y="3429002"/>
            <a:ext cx="7620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EDIT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200" dirty="0" smtClean="0"/>
              <a:t>RESUME</a:t>
            </a:r>
            <a:r>
              <a:rPr lang="en-US" dirty="0" smtClean="0"/>
              <a:t>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124994" y="4191002"/>
            <a:ext cx="762000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PRINT</a:t>
            </a:r>
            <a:endParaRPr lang="en-US" sz="1400" dirty="0" smtClean="0"/>
          </a:p>
          <a:p>
            <a:pPr algn="ctr"/>
            <a:r>
              <a:rPr lang="en-US" sz="1200" dirty="0" smtClean="0"/>
              <a:t>RESUME</a:t>
            </a:r>
            <a:r>
              <a:rPr lang="en-US" dirty="0" smtClean="0"/>
              <a:t> 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2401094" y="3771902"/>
            <a:ext cx="1143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36"/>
          <p:cNvCxnSpPr/>
          <p:nvPr/>
        </p:nvCxnSpPr>
        <p:spPr>
          <a:xfrm rot="16200000" flipH="1">
            <a:off x="2956089" y="3564897"/>
            <a:ext cx="18541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36"/>
          <p:cNvCxnSpPr/>
          <p:nvPr/>
        </p:nvCxnSpPr>
        <p:spPr>
          <a:xfrm rot="16200000" flipH="1">
            <a:off x="2956089" y="4359907"/>
            <a:ext cx="18541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0" idx="2"/>
          </p:cNvCxnSpPr>
          <p:nvPr/>
        </p:nvCxnSpPr>
        <p:spPr>
          <a:xfrm rot="16200000" flipH="1">
            <a:off x="2952066" y="2266265"/>
            <a:ext cx="572869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419600" y="3048000"/>
            <a:ext cx="9144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FETCH DETAILS FROM DATABASE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4114801"/>
            <a:ext cx="914400" cy="446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FORM </a:t>
            </a:r>
            <a:r>
              <a:rPr lang="en-US" sz="1100" dirty="0" smtClean="0"/>
              <a:t>SUBMISSION</a:t>
            </a:r>
            <a:endParaRPr lang="en-US" sz="1100" dirty="0"/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3467100" y="3543300"/>
            <a:ext cx="1600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36"/>
          <p:cNvCxnSpPr/>
          <p:nvPr/>
        </p:nvCxnSpPr>
        <p:spPr>
          <a:xfrm rot="16200000" flipH="1">
            <a:off x="4250695" y="3369305"/>
            <a:ext cx="18541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36"/>
          <p:cNvCxnSpPr/>
          <p:nvPr/>
        </p:nvCxnSpPr>
        <p:spPr>
          <a:xfrm rot="16200000" flipH="1">
            <a:off x="4250695" y="4174495"/>
            <a:ext cx="18541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10994" y="2438400"/>
            <a:ext cx="914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QUERY EMPLOYEE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477000" y="2438400"/>
            <a:ext cx="914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QUERY USER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5410994" y="3048000"/>
            <a:ext cx="1143000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BY QUALIFICATION</a:t>
            </a:r>
            <a:endParaRPr lang="en-US" sz="1100" dirty="0"/>
          </a:p>
        </p:txBody>
      </p:sp>
      <p:cxnSp>
        <p:nvCxnSpPr>
          <p:cNvPr id="69" name="Straight Connector 68"/>
          <p:cNvCxnSpPr/>
          <p:nvPr/>
        </p:nvCxnSpPr>
        <p:spPr>
          <a:xfrm rot="5400000">
            <a:off x="5334794" y="2971800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410994" y="3607713"/>
            <a:ext cx="1143000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BY </a:t>
            </a:r>
            <a:r>
              <a:rPr lang="en-US" sz="1100" dirty="0" smtClean="0"/>
              <a:t>SPECIALIZATION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5410994" y="4191000"/>
            <a:ext cx="1143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BY LOCATION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410994" y="4648200"/>
            <a:ext cx="1143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BY NAME</a:t>
            </a:r>
            <a:endParaRPr lang="en-US" sz="1100" dirty="0"/>
          </a:p>
        </p:txBody>
      </p:sp>
      <p:cxnSp>
        <p:nvCxnSpPr>
          <p:cNvPr id="74" name="Straight Connector 73"/>
          <p:cNvCxnSpPr/>
          <p:nvPr/>
        </p:nvCxnSpPr>
        <p:spPr>
          <a:xfrm rot="5400000">
            <a:off x="5296694" y="35433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5297488" y="4533106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5269392" y="4180202"/>
            <a:ext cx="28320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5297488" y="4990306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10994" y="5105400"/>
            <a:ext cx="1143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BY ID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6630194" y="3047206"/>
            <a:ext cx="1143000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BY QUALIFICATION</a:t>
            </a:r>
            <a:endParaRPr lang="en-US" sz="1100" dirty="0"/>
          </a:p>
        </p:txBody>
      </p:sp>
      <p:cxnSp>
        <p:nvCxnSpPr>
          <p:cNvPr id="81" name="Straight Connector 80"/>
          <p:cNvCxnSpPr/>
          <p:nvPr/>
        </p:nvCxnSpPr>
        <p:spPr>
          <a:xfrm rot="5400000">
            <a:off x="6553994" y="2971006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630194" y="3606919"/>
            <a:ext cx="1143000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BY </a:t>
            </a:r>
            <a:r>
              <a:rPr lang="en-US" sz="1100" smtClean="0"/>
              <a:t>SPECIALIZATION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6630194" y="4190206"/>
            <a:ext cx="1143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BY LOCATION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6630194" y="4647406"/>
            <a:ext cx="1143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BY NAME</a:t>
            </a:r>
            <a:endParaRPr lang="en-US" sz="1100" dirty="0"/>
          </a:p>
        </p:txBody>
      </p:sp>
      <p:cxnSp>
        <p:nvCxnSpPr>
          <p:cNvPr id="85" name="Straight Connector 84"/>
          <p:cNvCxnSpPr/>
          <p:nvPr/>
        </p:nvCxnSpPr>
        <p:spPr>
          <a:xfrm rot="5400000">
            <a:off x="6515894" y="3542506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5270186" y="4180202"/>
            <a:ext cx="28320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6488592" y="4179409"/>
            <a:ext cx="28320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6489386" y="4582003"/>
            <a:ext cx="28320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467600" y="2438400"/>
            <a:ext cx="7620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DELETE EMPLOYEE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8305800" y="2438400"/>
            <a:ext cx="7620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ADD EMPLOYEE</a:t>
            </a:r>
            <a:endParaRPr lang="en-US" sz="1000" dirty="0"/>
          </a:p>
        </p:txBody>
      </p:sp>
      <p:cxnSp>
        <p:nvCxnSpPr>
          <p:cNvPr id="95" name="Straight Arrow Connector 94"/>
          <p:cNvCxnSpPr/>
          <p:nvPr/>
        </p:nvCxnSpPr>
        <p:spPr>
          <a:xfrm rot="16200000" flipH="1">
            <a:off x="7924800" y="17526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16200000" flipH="1">
            <a:off x="7315200" y="20574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6200000" flipH="1">
            <a:off x="6400800" y="20574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16200000" flipH="1">
            <a:off x="5486400" y="20574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229600" y="3124200"/>
            <a:ext cx="914400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FORM VALIDATION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8229600" y="3810000"/>
            <a:ext cx="914400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FORM SUBMISSION</a:t>
            </a:r>
            <a:endParaRPr lang="en-US" sz="1050" dirty="0"/>
          </a:p>
        </p:txBody>
      </p:sp>
      <p:cxnSp>
        <p:nvCxnSpPr>
          <p:cNvPr id="104" name="Straight Connector 103"/>
          <p:cNvCxnSpPr/>
          <p:nvPr/>
        </p:nvCxnSpPr>
        <p:spPr>
          <a:xfrm rot="5400000">
            <a:off x="8154194" y="2971006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>
            <a:off x="8077994" y="3656806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62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navjot</dc:creator>
  <cp:lastModifiedBy>HITMAN</cp:lastModifiedBy>
  <cp:revision>7</cp:revision>
  <dcterms:created xsi:type="dcterms:W3CDTF">2010-02-14T15:49:22Z</dcterms:created>
  <dcterms:modified xsi:type="dcterms:W3CDTF">2010-02-15T02:19:57Z</dcterms:modified>
</cp:coreProperties>
</file>