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8" r:id="rId6"/>
    <p:sldId id="269" r:id="rId7"/>
    <p:sldId id="270" r:id="rId8"/>
    <p:sldId id="278" r:id="rId9"/>
    <p:sldId id="277" r:id="rId10"/>
    <p:sldId id="279" r:id="rId11"/>
    <p:sldId id="271" r:id="rId12"/>
    <p:sldId id="274" r:id="rId13"/>
    <p:sldId id="275" r:id="rId14"/>
    <p:sldId id="272" r:id="rId15"/>
    <p:sldId id="280" r:id="rId16"/>
    <p:sldId id="276" r:id="rId17"/>
    <p:sldId id="273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Poulin" initials="SP" lastIdx="177" clrIdx="0">
    <p:extLst>
      <p:ext uri="{19B8F6BF-5375-455C-9EA6-DF929625EA0E}">
        <p15:presenceInfo xmlns:p15="http://schemas.microsoft.com/office/powerpoint/2012/main" userId="S::Sandra.poulin@cmc.ca::3fdc3e81-354c-4e95-a07b-228ee85d7846" providerId="AD"/>
      </p:ext>
    </p:extLst>
  </p:cmAuthor>
  <p:cmAuthor id="2" name="Brent Jodoin" initials="BJ" lastIdx="46" clrIdx="1">
    <p:extLst>
      <p:ext uri="{19B8F6BF-5375-455C-9EA6-DF929625EA0E}">
        <p15:presenceInfo xmlns:p15="http://schemas.microsoft.com/office/powerpoint/2012/main" userId="S::brent.jodoin@cmc.ca::b8964f80-38a7-46f1-a712-b8431ae91890" providerId="AD"/>
      </p:ext>
    </p:extLst>
  </p:cmAuthor>
  <p:cmAuthor id="3" name="Erika" initials="E" lastIdx="1" clrIdx="2">
    <p:extLst>
      <p:ext uri="{19B8F6BF-5375-455C-9EA6-DF929625EA0E}">
        <p15:presenceInfo xmlns:p15="http://schemas.microsoft.com/office/powerpoint/2012/main" userId="Erika" providerId="None"/>
      </p:ext>
    </p:extLst>
  </p:cmAuthor>
  <p:cmAuthor id="4" name="Erika Turgoose" initials="ET" lastIdx="31" clrIdx="3">
    <p:extLst>
      <p:ext uri="{19B8F6BF-5375-455C-9EA6-DF929625EA0E}">
        <p15:presenceInfo xmlns:p15="http://schemas.microsoft.com/office/powerpoint/2012/main" userId="S::erika.turgoose@cmc.ca::b543fac7-3312-4904-9275-1c6e931f958b" providerId="AD"/>
      </p:ext>
    </p:extLst>
  </p:cmAuthor>
  <p:cmAuthor id="5" name="Lise M. Thomas" initials="LMT" lastIdx="6" clrIdx="4">
    <p:extLst>
      <p:ext uri="{19B8F6BF-5375-455C-9EA6-DF929625EA0E}">
        <p15:presenceInfo xmlns:p15="http://schemas.microsoft.com/office/powerpoint/2012/main" userId="S::lise.Thomas@cmc.ca::60739871-6950-42a8-b286-10fe5578bd79" providerId="AD"/>
      </p:ext>
    </p:extLst>
  </p:cmAuthor>
  <p:cmAuthor id="6" name="Helen Zhang" initials="HZ" lastIdx="1" clrIdx="5">
    <p:extLst>
      <p:ext uri="{19B8F6BF-5375-455C-9EA6-DF929625EA0E}">
        <p15:presenceInfo xmlns:p15="http://schemas.microsoft.com/office/powerpoint/2012/main" userId="S::helen.zhang@cmc.ca::0f02461d-e108-4910-91ee-4f09c944892c" providerId="AD"/>
      </p:ext>
    </p:extLst>
  </p:cmAuthor>
  <p:cmAuthor id="7" name="Erika Turgoose" initials="ET [2]" lastIdx="5" clrIdx="6">
    <p:extLst>
      <p:ext uri="{19B8F6BF-5375-455C-9EA6-DF929625EA0E}">
        <p15:presenceInfo xmlns:p15="http://schemas.microsoft.com/office/powerpoint/2012/main" userId="Erika Turgoose" providerId="None"/>
      </p:ext>
    </p:extLst>
  </p:cmAuthor>
  <p:cmAuthor id="8" name="Pat Botsford" initials="PB" lastIdx="22" clrIdx="7">
    <p:extLst>
      <p:ext uri="{19B8F6BF-5375-455C-9EA6-DF929625EA0E}">
        <p15:presenceInfo xmlns:p15="http://schemas.microsoft.com/office/powerpoint/2012/main" userId="S::pat.botsford@cmc.ca::533195c8-d73a-4720-b535-71e41a89bfe8" providerId="AD"/>
      </p:ext>
    </p:extLst>
  </p:cmAuthor>
  <p:cmAuthor id="9" name="Udson Mendes" initials="UM" lastIdx="10" clrIdx="8">
    <p:extLst>
      <p:ext uri="{19B8F6BF-5375-455C-9EA6-DF929625EA0E}">
        <p15:presenceInfo xmlns:p15="http://schemas.microsoft.com/office/powerpoint/2012/main" userId="S::udson.mendes@cmc.ca::effe846c-6496-4d2d-a801-d7be72583101" providerId="AD"/>
      </p:ext>
    </p:extLst>
  </p:cmAuthor>
  <p:cmAuthor id="10" name="Jennifer Heaton" initials="JH" lastIdx="18" clrIdx="9">
    <p:extLst>
      <p:ext uri="{19B8F6BF-5375-455C-9EA6-DF929625EA0E}">
        <p15:presenceInfo xmlns:p15="http://schemas.microsoft.com/office/powerpoint/2012/main" userId="S::jennifer.heaton@cmc.ca::38133126-d6cd-444f-87b0-2c6d5805bb3b" providerId="AD"/>
      </p:ext>
    </p:extLst>
  </p:cmAuthor>
  <p:cmAuthor id="11" name="Kevin Dobie" initials="KD" lastIdx="3" clrIdx="10">
    <p:extLst>
      <p:ext uri="{19B8F6BF-5375-455C-9EA6-DF929625EA0E}">
        <p15:presenceInfo xmlns:p15="http://schemas.microsoft.com/office/powerpoint/2012/main" userId="S::kevin.dobie@cmc.ca::6a957f79-586c-4f57-9e8a-209529e3fe97" providerId="AD"/>
      </p:ext>
    </p:extLst>
  </p:cmAuthor>
  <p:cmAuthor id="12" name="Lise M. Thomas" initials="LMT [2]" lastIdx="1" clrIdx="11">
    <p:extLst>
      <p:ext uri="{19B8F6BF-5375-455C-9EA6-DF929625EA0E}">
        <p15:presenceInfo xmlns:p15="http://schemas.microsoft.com/office/powerpoint/2012/main" userId="Lise M. Thomas" providerId="None"/>
      </p:ext>
    </p:extLst>
  </p:cmAuthor>
  <p:cmAuthor id="13" name="Patricia Tokunaga" initials="PT" lastIdx="2" clrIdx="12">
    <p:extLst>
      <p:ext uri="{19B8F6BF-5375-455C-9EA6-DF929625EA0E}">
        <p15:presenceInfo xmlns:p15="http://schemas.microsoft.com/office/powerpoint/2012/main" userId="S::patricia.tokunaga@cmc.ca::cc29ec3a-7e28-4d44-9bf5-aba2eccb3f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9A"/>
    <a:srgbClr val="71C8FF"/>
    <a:srgbClr val="D3E9F8"/>
    <a:srgbClr val="EC3B42"/>
    <a:srgbClr val="006EAA"/>
    <a:srgbClr val="855FA8"/>
    <a:srgbClr val="B33C34"/>
    <a:srgbClr val="004068"/>
    <a:srgbClr val="00263E"/>
    <a:srgbClr val="CB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9237E-B3AE-4242-B8B7-E69B7A753C6F}" v="962" dt="2024-10-28T03:46:06.3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92" autoAdjust="0"/>
  </p:normalViewPr>
  <p:slideViewPr>
    <p:cSldViewPr snapToGrid="0">
      <p:cViewPr varScale="1">
        <p:scale>
          <a:sx n="131" d="100"/>
          <a:sy n="131" d="100"/>
        </p:scale>
        <p:origin x="10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sha Joshi" userId="9a43617d-2fa4-4467-a81b-0e90add4c066" providerId="ADAL" clId="{AFA9237E-B3AE-4242-B8B7-E69B7A753C6F}"/>
    <pc:docChg chg="undo custSel addSld delSld modSld sldOrd">
      <pc:chgData name="Saasha Joshi" userId="9a43617d-2fa4-4467-a81b-0e90add4c066" providerId="ADAL" clId="{AFA9237E-B3AE-4242-B8B7-E69B7A753C6F}" dt="2024-10-28T18:01:38.964" v="1538" actId="1076"/>
      <pc:docMkLst>
        <pc:docMk/>
      </pc:docMkLst>
      <pc:sldChg chg="delSp modSp mod">
        <pc:chgData name="Saasha Joshi" userId="9a43617d-2fa4-4467-a81b-0e90add4c066" providerId="ADAL" clId="{AFA9237E-B3AE-4242-B8B7-E69B7A753C6F}" dt="2024-10-28T18:01:38.964" v="1538" actId="1076"/>
        <pc:sldMkLst>
          <pc:docMk/>
          <pc:sldMk cId="779780135" sldId="256"/>
        </pc:sldMkLst>
        <pc:spChg chg="del">
          <ac:chgData name="Saasha Joshi" userId="9a43617d-2fa4-4467-a81b-0e90add4c066" providerId="ADAL" clId="{AFA9237E-B3AE-4242-B8B7-E69B7A753C6F}" dt="2024-10-28T18:01:33.979" v="1537" actId="478"/>
          <ac:spMkLst>
            <pc:docMk/>
            <pc:sldMk cId="779780135" sldId="256"/>
            <ac:spMk id="3" creationId="{F0A8E378-350F-394B-9E42-082C9C0C9CC1}"/>
          </ac:spMkLst>
        </pc:spChg>
        <pc:spChg chg="mod">
          <ac:chgData name="Saasha Joshi" userId="9a43617d-2fa4-4467-a81b-0e90add4c066" providerId="ADAL" clId="{AFA9237E-B3AE-4242-B8B7-E69B7A753C6F}" dt="2024-10-28T18:01:38.964" v="1538" actId="1076"/>
          <ac:spMkLst>
            <pc:docMk/>
            <pc:sldMk cId="779780135" sldId="256"/>
            <ac:spMk id="4" creationId="{A9AC682C-2856-8C44-A534-403B63FDDA9D}"/>
          </ac:spMkLst>
        </pc:spChg>
      </pc:sldChg>
      <pc:sldChg chg="delSp mod">
        <pc:chgData name="Saasha Joshi" userId="9a43617d-2fa4-4467-a81b-0e90add4c066" providerId="ADAL" clId="{AFA9237E-B3AE-4242-B8B7-E69B7A753C6F}" dt="2024-10-28T03:45:43.052" v="1505" actId="478"/>
        <pc:sldMkLst>
          <pc:docMk/>
          <pc:sldMk cId="2501340435" sldId="268"/>
        </pc:sldMkLst>
        <pc:spChg chg="del">
          <ac:chgData name="Saasha Joshi" userId="9a43617d-2fa4-4467-a81b-0e90add4c066" providerId="ADAL" clId="{AFA9237E-B3AE-4242-B8B7-E69B7A753C6F}" dt="2024-10-28T03:45:43.052" v="1505" actId="478"/>
          <ac:spMkLst>
            <pc:docMk/>
            <pc:sldMk cId="2501340435" sldId="268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AFA9237E-B3AE-4242-B8B7-E69B7A753C6F}" dt="2024-10-28T03:45:46.387" v="1506" actId="478"/>
        <pc:sldMkLst>
          <pc:docMk/>
          <pc:sldMk cId="1563486328" sldId="269"/>
        </pc:sldMkLst>
        <pc:spChg chg="del">
          <ac:chgData name="Saasha Joshi" userId="9a43617d-2fa4-4467-a81b-0e90add4c066" providerId="ADAL" clId="{AFA9237E-B3AE-4242-B8B7-E69B7A753C6F}" dt="2024-10-28T03:45:46.387" v="1506" actId="478"/>
          <ac:spMkLst>
            <pc:docMk/>
            <pc:sldMk cId="1563486328" sldId="269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AFA9237E-B3AE-4242-B8B7-E69B7A753C6F}" dt="2024-10-28T03:45:52.566" v="1508" actId="478"/>
        <pc:sldMkLst>
          <pc:docMk/>
          <pc:sldMk cId="458926700" sldId="270"/>
        </pc:sldMkLst>
        <pc:spChg chg="mod">
          <ac:chgData name="Saasha Joshi" userId="9a43617d-2fa4-4467-a81b-0e90add4c066" providerId="ADAL" clId="{AFA9237E-B3AE-4242-B8B7-E69B7A753C6F}" dt="2024-10-28T03:45:49.719" v="1507" actId="14100"/>
          <ac:spMkLst>
            <pc:docMk/>
            <pc:sldMk cId="458926700" sldId="270"/>
            <ac:spMk id="3" creationId="{2F891511-7DAC-B70B-25A4-5591D1F0308E}"/>
          </ac:spMkLst>
        </pc:spChg>
        <pc:spChg chg="del">
          <ac:chgData name="Saasha Joshi" userId="9a43617d-2fa4-4467-a81b-0e90add4c066" providerId="ADAL" clId="{AFA9237E-B3AE-4242-B8B7-E69B7A753C6F}" dt="2024-10-28T03:45:52.566" v="1508" actId="478"/>
          <ac:spMkLst>
            <pc:docMk/>
            <pc:sldMk cId="458926700" sldId="270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AFA9237E-B3AE-4242-B8B7-E69B7A753C6F}" dt="2024-10-28T03:46:10.498" v="1515" actId="478"/>
        <pc:sldMkLst>
          <pc:docMk/>
          <pc:sldMk cId="2700281294" sldId="271"/>
        </pc:sldMkLst>
        <pc:spChg chg="del">
          <ac:chgData name="Saasha Joshi" userId="9a43617d-2fa4-4467-a81b-0e90add4c066" providerId="ADAL" clId="{AFA9237E-B3AE-4242-B8B7-E69B7A753C6F}" dt="2024-10-28T03:46:10.498" v="1515" actId="478"/>
          <ac:spMkLst>
            <pc:docMk/>
            <pc:sldMk cId="2700281294" sldId="271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AFA9237E-B3AE-4242-B8B7-E69B7A753C6F}" dt="2024-10-28T03:46:14.656" v="1518" actId="478"/>
        <pc:sldMkLst>
          <pc:docMk/>
          <pc:sldMk cId="781371506" sldId="272"/>
        </pc:sldMkLst>
        <pc:spChg chg="mod">
          <ac:chgData name="Saasha Joshi" userId="9a43617d-2fa4-4467-a81b-0e90add4c066" providerId="ADAL" clId="{AFA9237E-B3AE-4242-B8B7-E69B7A753C6F}" dt="2024-10-21T21:07:50.767" v="1265" actId="20577"/>
          <ac:spMkLst>
            <pc:docMk/>
            <pc:sldMk cId="781371506" sldId="272"/>
            <ac:spMk id="3" creationId="{2F891511-7DAC-B70B-25A4-5591D1F0308E}"/>
          </ac:spMkLst>
        </pc:spChg>
        <pc:spChg chg="del">
          <ac:chgData name="Saasha Joshi" userId="9a43617d-2fa4-4467-a81b-0e90add4c066" providerId="ADAL" clId="{AFA9237E-B3AE-4242-B8B7-E69B7A753C6F}" dt="2024-10-28T03:46:14.656" v="1518" actId="478"/>
          <ac:spMkLst>
            <pc:docMk/>
            <pc:sldMk cId="781371506" sldId="272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AFA9237E-B3AE-4242-B8B7-E69B7A753C6F}" dt="2024-10-28T03:46:22.567" v="1521" actId="478"/>
        <pc:sldMkLst>
          <pc:docMk/>
          <pc:sldMk cId="317634271" sldId="273"/>
        </pc:sldMkLst>
        <pc:spChg chg="mod">
          <ac:chgData name="Saasha Joshi" userId="9a43617d-2fa4-4467-a81b-0e90add4c066" providerId="ADAL" clId="{AFA9237E-B3AE-4242-B8B7-E69B7A753C6F}" dt="2024-10-21T13:31:56.334" v="1" actId="20577"/>
          <ac:spMkLst>
            <pc:docMk/>
            <pc:sldMk cId="317634271" sldId="273"/>
            <ac:spMk id="3" creationId="{2F891511-7DAC-B70B-25A4-5591D1F0308E}"/>
          </ac:spMkLst>
        </pc:spChg>
        <pc:spChg chg="del">
          <ac:chgData name="Saasha Joshi" userId="9a43617d-2fa4-4467-a81b-0e90add4c066" providerId="ADAL" clId="{AFA9237E-B3AE-4242-B8B7-E69B7A753C6F}" dt="2024-10-28T03:46:22.567" v="1521" actId="478"/>
          <ac:spMkLst>
            <pc:docMk/>
            <pc:sldMk cId="317634271" sldId="273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AFA9237E-B3AE-4242-B8B7-E69B7A753C6F}" dt="2024-10-28T03:46:11.939" v="1516" actId="478"/>
        <pc:sldMkLst>
          <pc:docMk/>
          <pc:sldMk cId="3130189108" sldId="274"/>
        </pc:sldMkLst>
        <pc:spChg chg="del">
          <ac:chgData name="Saasha Joshi" userId="9a43617d-2fa4-4467-a81b-0e90add4c066" providerId="ADAL" clId="{AFA9237E-B3AE-4242-B8B7-E69B7A753C6F}" dt="2024-10-28T03:46:11.939" v="1516" actId="478"/>
          <ac:spMkLst>
            <pc:docMk/>
            <pc:sldMk cId="3130189108" sldId="274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AFA9237E-B3AE-4242-B8B7-E69B7A753C6F}" dt="2024-10-28T03:46:13.288" v="1517" actId="478"/>
        <pc:sldMkLst>
          <pc:docMk/>
          <pc:sldMk cId="3838325024" sldId="275"/>
        </pc:sldMkLst>
        <pc:spChg chg="del">
          <ac:chgData name="Saasha Joshi" userId="9a43617d-2fa4-4467-a81b-0e90add4c066" providerId="ADAL" clId="{AFA9237E-B3AE-4242-B8B7-E69B7A753C6F}" dt="2024-10-28T03:46:13.288" v="1517" actId="478"/>
          <ac:spMkLst>
            <pc:docMk/>
            <pc:sldMk cId="3838325024" sldId="275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AFA9237E-B3AE-4242-B8B7-E69B7A753C6F}" dt="2024-10-28T03:46:19.867" v="1520" actId="478"/>
        <pc:sldMkLst>
          <pc:docMk/>
          <pc:sldMk cId="384015959" sldId="276"/>
        </pc:sldMkLst>
        <pc:spChg chg="del">
          <ac:chgData name="Saasha Joshi" userId="9a43617d-2fa4-4467-a81b-0e90add4c066" providerId="ADAL" clId="{AFA9237E-B3AE-4242-B8B7-E69B7A753C6F}" dt="2024-10-28T03:46:19.867" v="1520" actId="478"/>
          <ac:spMkLst>
            <pc:docMk/>
            <pc:sldMk cId="384015959" sldId="276"/>
            <ac:spMk id="4" creationId="{999EAB59-092C-E2B8-2863-40CDBD6F3965}"/>
          </ac:spMkLst>
        </pc:spChg>
        <pc:spChg chg="del mod">
          <ac:chgData name="Saasha Joshi" userId="9a43617d-2fa4-4467-a81b-0e90add4c066" providerId="ADAL" clId="{AFA9237E-B3AE-4242-B8B7-E69B7A753C6F}" dt="2024-10-21T21:23:17.193" v="1503" actId="478"/>
          <ac:spMkLst>
            <pc:docMk/>
            <pc:sldMk cId="384015959" sldId="276"/>
            <ac:spMk id="7" creationId="{5D25F995-53BE-B2EB-7219-69227F14B1ED}"/>
          </ac:spMkLst>
        </pc:spChg>
        <pc:picChg chg="mod">
          <ac:chgData name="Saasha Joshi" userId="9a43617d-2fa4-4467-a81b-0e90add4c066" providerId="ADAL" clId="{AFA9237E-B3AE-4242-B8B7-E69B7A753C6F}" dt="2024-10-21T21:23:22.577" v="1504" actId="1076"/>
          <ac:picMkLst>
            <pc:docMk/>
            <pc:sldMk cId="384015959" sldId="276"/>
            <ac:picMk id="9" creationId="{35D2EAFC-6A96-801B-7049-2EB52605E514}"/>
          </ac:picMkLst>
        </pc:picChg>
      </pc:sldChg>
      <pc:sldChg chg="addSp delSp modSp add mod">
        <pc:chgData name="Saasha Joshi" userId="9a43617d-2fa4-4467-a81b-0e90add4c066" providerId="ADAL" clId="{AFA9237E-B3AE-4242-B8B7-E69B7A753C6F}" dt="2024-10-28T03:45:57.690" v="1510" actId="478"/>
        <pc:sldMkLst>
          <pc:docMk/>
          <pc:sldMk cId="3507204607" sldId="277"/>
        </pc:sldMkLst>
        <pc:spChg chg="mod">
          <ac:chgData name="Saasha Joshi" userId="9a43617d-2fa4-4467-a81b-0e90add4c066" providerId="ADAL" clId="{AFA9237E-B3AE-4242-B8B7-E69B7A753C6F}" dt="2024-10-21T20:48:22.685" v="762" actId="1076"/>
          <ac:spMkLst>
            <pc:docMk/>
            <pc:sldMk cId="3507204607" sldId="277"/>
            <ac:spMk id="2" creationId="{558ED869-1016-675D-A012-A512F819DA1E}"/>
          </ac:spMkLst>
        </pc:spChg>
        <pc:spChg chg="del mod">
          <ac:chgData name="Saasha Joshi" userId="9a43617d-2fa4-4467-a81b-0e90add4c066" providerId="ADAL" clId="{AFA9237E-B3AE-4242-B8B7-E69B7A753C6F}" dt="2024-10-21T20:43:17.533" v="558" actId="478"/>
          <ac:spMkLst>
            <pc:docMk/>
            <pc:sldMk cId="3507204607" sldId="277"/>
            <ac:spMk id="3" creationId="{537BECD6-64AA-48BC-CB60-C7A49FDD3654}"/>
          </ac:spMkLst>
        </pc:spChg>
        <pc:spChg chg="del">
          <ac:chgData name="Saasha Joshi" userId="9a43617d-2fa4-4467-a81b-0e90add4c066" providerId="ADAL" clId="{AFA9237E-B3AE-4242-B8B7-E69B7A753C6F}" dt="2024-10-28T03:45:57.690" v="1510" actId="478"/>
          <ac:spMkLst>
            <pc:docMk/>
            <pc:sldMk cId="3507204607" sldId="277"/>
            <ac:spMk id="4" creationId="{00F1737E-62B7-BB21-1EB8-1B9443638982}"/>
          </ac:spMkLst>
        </pc:spChg>
        <pc:spChg chg="add mod">
          <ac:chgData name="Saasha Joshi" userId="9a43617d-2fa4-4467-a81b-0e90add4c066" providerId="ADAL" clId="{AFA9237E-B3AE-4242-B8B7-E69B7A753C6F}" dt="2024-10-21T20:54:06.764" v="1027" actId="20577"/>
          <ac:spMkLst>
            <pc:docMk/>
            <pc:sldMk cId="3507204607" sldId="277"/>
            <ac:spMk id="6" creationId="{A1A0F24E-7C69-D5A3-4930-92DB9DE20FF6}"/>
          </ac:spMkLst>
        </pc:spChg>
        <pc:spChg chg="del">
          <ac:chgData name="Saasha Joshi" userId="9a43617d-2fa4-4467-a81b-0e90add4c066" providerId="ADAL" clId="{AFA9237E-B3AE-4242-B8B7-E69B7A753C6F}" dt="2024-10-21T19:47:02.545" v="61" actId="478"/>
          <ac:spMkLst>
            <pc:docMk/>
            <pc:sldMk cId="3507204607" sldId="277"/>
            <ac:spMk id="7" creationId="{0150157B-31C6-8BFD-B37F-5D7217DE75D9}"/>
          </ac:spMkLst>
        </pc:spChg>
      </pc:sldChg>
      <pc:sldChg chg="addSp delSp modSp add mod ord">
        <pc:chgData name="Saasha Joshi" userId="9a43617d-2fa4-4467-a81b-0e90add4c066" providerId="ADAL" clId="{AFA9237E-B3AE-4242-B8B7-E69B7A753C6F}" dt="2024-10-28T03:45:55.645" v="1509" actId="478"/>
        <pc:sldMkLst>
          <pc:docMk/>
          <pc:sldMk cId="3528886207" sldId="278"/>
        </pc:sldMkLst>
        <pc:spChg chg="mod">
          <ac:chgData name="Saasha Joshi" userId="9a43617d-2fa4-4467-a81b-0e90add4c066" providerId="ADAL" clId="{AFA9237E-B3AE-4242-B8B7-E69B7A753C6F}" dt="2024-10-21T20:43:04.238" v="546" actId="20577"/>
          <ac:spMkLst>
            <pc:docMk/>
            <pc:sldMk cId="3528886207" sldId="278"/>
            <ac:spMk id="2" creationId="{6DA793FD-CADF-2361-026D-8D9E793F92C0}"/>
          </ac:spMkLst>
        </pc:spChg>
        <pc:spChg chg="mod">
          <ac:chgData name="Saasha Joshi" userId="9a43617d-2fa4-4467-a81b-0e90add4c066" providerId="ADAL" clId="{AFA9237E-B3AE-4242-B8B7-E69B7A753C6F}" dt="2024-10-21T20:28:11.821" v="537" actId="20577"/>
          <ac:spMkLst>
            <pc:docMk/>
            <pc:sldMk cId="3528886207" sldId="278"/>
            <ac:spMk id="3" creationId="{98FE6D9D-64F2-E706-77CB-1B5CE3E29693}"/>
          </ac:spMkLst>
        </pc:spChg>
        <pc:spChg chg="del">
          <ac:chgData name="Saasha Joshi" userId="9a43617d-2fa4-4467-a81b-0e90add4c066" providerId="ADAL" clId="{AFA9237E-B3AE-4242-B8B7-E69B7A753C6F}" dt="2024-10-28T03:45:55.645" v="1509" actId="478"/>
          <ac:spMkLst>
            <pc:docMk/>
            <pc:sldMk cId="3528886207" sldId="278"/>
            <ac:spMk id="4" creationId="{C82797AE-824A-EC4B-E336-9F5D0D1279BF}"/>
          </ac:spMkLst>
        </pc:spChg>
        <pc:spChg chg="add del mod">
          <ac:chgData name="Saasha Joshi" userId="9a43617d-2fa4-4467-a81b-0e90add4c066" providerId="ADAL" clId="{AFA9237E-B3AE-4242-B8B7-E69B7A753C6F}" dt="2024-10-21T20:15:47.477" v="65" actId="478"/>
          <ac:spMkLst>
            <pc:docMk/>
            <pc:sldMk cId="3528886207" sldId="278"/>
            <ac:spMk id="7" creationId="{E31FAB5A-3DBA-D6CB-AC90-214A568E13D3}"/>
          </ac:spMkLst>
        </pc:spChg>
        <pc:graphicFrameChg chg="add mod modGraphic">
          <ac:chgData name="Saasha Joshi" userId="9a43617d-2fa4-4467-a81b-0e90add4c066" providerId="ADAL" clId="{AFA9237E-B3AE-4242-B8B7-E69B7A753C6F}" dt="2024-10-21T20:27:26.206" v="527" actId="1076"/>
          <ac:graphicFrameMkLst>
            <pc:docMk/>
            <pc:sldMk cId="3528886207" sldId="278"/>
            <ac:graphicFrameMk id="8" creationId="{E04E9717-13C8-D382-ACB5-4092365D8E4A}"/>
          </ac:graphicFrameMkLst>
        </pc:graphicFrameChg>
      </pc:sldChg>
      <pc:sldChg chg="addSp delSp modSp add mod">
        <pc:chgData name="Saasha Joshi" userId="9a43617d-2fa4-4467-a81b-0e90add4c066" providerId="ADAL" clId="{AFA9237E-B3AE-4242-B8B7-E69B7A753C6F}" dt="2024-10-28T03:46:08.518" v="1514" actId="478"/>
        <pc:sldMkLst>
          <pc:docMk/>
          <pc:sldMk cId="1024085828" sldId="279"/>
        </pc:sldMkLst>
        <pc:spChg chg="del">
          <ac:chgData name="Saasha Joshi" userId="9a43617d-2fa4-4467-a81b-0e90add4c066" providerId="ADAL" clId="{AFA9237E-B3AE-4242-B8B7-E69B7A753C6F}" dt="2024-10-28T03:46:08.518" v="1514" actId="478"/>
          <ac:spMkLst>
            <pc:docMk/>
            <pc:sldMk cId="1024085828" sldId="279"/>
            <ac:spMk id="4" creationId="{9001A151-1137-AF6F-5250-DE0AFC007E93}"/>
          </ac:spMkLst>
        </pc:spChg>
        <pc:spChg chg="mod">
          <ac:chgData name="Saasha Joshi" userId="9a43617d-2fa4-4467-a81b-0e90add4c066" providerId="ADAL" clId="{AFA9237E-B3AE-4242-B8B7-E69B7A753C6F}" dt="2024-10-28T03:46:06.338" v="1513" actId="20577"/>
          <ac:spMkLst>
            <pc:docMk/>
            <pc:sldMk cId="1024085828" sldId="279"/>
            <ac:spMk id="6" creationId="{DBFF1D18-0112-CE0A-D77F-3A873C65A8F0}"/>
          </ac:spMkLst>
        </pc:spChg>
        <pc:graphicFrameChg chg="add mod">
          <ac:chgData name="Saasha Joshi" userId="9a43617d-2fa4-4467-a81b-0e90add4c066" providerId="ADAL" clId="{AFA9237E-B3AE-4242-B8B7-E69B7A753C6F}" dt="2024-10-21T20:53:58.581" v="1024"/>
          <ac:graphicFrameMkLst>
            <pc:docMk/>
            <pc:sldMk cId="1024085828" sldId="279"/>
            <ac:graphicFrameMk id="3" creationId="{A3106C6D-0676-3880-8C23-0EB0BC0243E1}"/>
          </ac:graphicFrameMkLst>
        </pc:graphicFrameChg>
        <pc:graphicFrameChg chg="add mod modGraphic">
          <ac:chgData name="Saasha Joshi" userId="9a43617d-2fa4-4467-a81b-0e90add4c066" providerId="ADAL" clId="{AFA9237E-B3AE-4242-B8B7-E69B7A753C6F}" dt="2024-10-21T20:57:43.349" v="1150" actId="20577"/>
          <ac:graphicFrameMkLst>
            <pc:docMk/>
            <pc:sldMk cId="1024085828" sldId="279"/>
            <ac:graphicFrameMk id="7" creationId="{5F3C360E-655C-FAF3-17E7-7E53F4641397}"/>
          </ac:graphicFrameMkLst>
        </pc:graphicFrameChg>
        <pc:picChg chg="add mod">
          <ac:chgData name="Saasha Joshi" userId="9a43617d-2fa4-4467-a81b-0e90add4c066" providerId="ADAL" clId="{AFA9237E-B3AE-4242-B8B7-E69B7A753C6F}" dt="2024-10-21T21:01:14.487" v="1214" actId="1076"/>
          <ac:picMkLst>
            <pc:docMk/>
            <pc:sldMk cId="1024085828" sldId="279"/>
            <ac:picMk id="9" creationId="{B30D4FFF-5E5C-89CC-B4F6-A3292F6B05E6}"/>
          </ac:picMkLst>
        </pc:picChg>
      </pc:sldChg>
      <pc:sldChg chg="addSp delSp modSp add mod ord">
        <pc:chgData name="Saasha Joshi" userId="9a43617d-2fa4-4467-a81b-0e90add4c066" providerId="ADAL" clId="{AFA9237E-B3AE-4242-B8B7-E69B7A753C6F}" dt="2024-10-28T03:46:17.203" v="1519" actId="478"/>
        <pc:sldMkLst>
          <pc:docMk/>
          <pc:sldMk cId="1316623953" sldId="280"/>
        </pc:sldMkLst>
        <pc:spChg chg="mod">
          <ac:chgData name="Saasha Joshi" userId="9a43617d-2fa4-4467-a81b-0e90add4c066" providerId="ADAL" clId="{AFA9237E-B3AE-4242-B8B7-E69B7A753C6F}" dt="2024-10-21T21:08:04.417" v="1270" actId="27636"/>
          <ac:spMkLst>
            <pc:docMk/>
            <pc:sldMk cId="1316623953" sldId="280"/>
            <ac:spMk id="2" creationId="{3FEBB5B7-E1A9-0FA6-1A17-4401D9F959BB}"/>
          </ac:spMkLst>
        </pc:spChg>
        <pc:spChg chg="del mod">
          <ac:chgData name="Saasha Joshi" userId="9a43617d-2fa4-4467-a81b-0e90add4c066" providerId="ADAL" clId="{AFA9237E-B3AE-4242-B8B7-E69B7A753C6F}" dt="2024-10-21T21:08:10.951" v="1272" actId="478"/>
          <ac:spMkLst>
            <pc:docMk/>
            <pc:sldMk cId="1316623953" sldId="280"/>
            <ac:spMk id="3" creationId="{1E5327A7-387F-5E4C-7971-A14030DE8A87}"/>
          </ac:spMkLst>
        </pc:spChg>
        <pc:spChg chg="del">
          <ac:chgData name="Saasha Joshi" userId="9a43617d-2fa4-4467-a81b-0e90add4c066" providerId="ADAL" clId="{AFA9237E-B3AE-4242-B8B7-E69B7A753C6F}" dt="2024-10-28T03:46:17.203" v="1519" actId="478"/>
          <ac:spMkLst>
            <pc:docMk/>
            <pc:sldMk cId="1316623953" sldId="280"/>
            <ac:spMk id="4" creationId="{F9792DAF-3AA8-86FA-3376-B1ECC4EBD50E}"/>
          </ac:spMkLst>
        </pc:spChg>
        <pc:spChg chg="add mod">
          <ac:chgData name="Saasha Joshi" userId="9a43617d-2fa4-4467-a81b-0e90add4c066" providerId="ADAL" clId="{AFA9237E-B3AE-4242-B8B7-E69B7A753C6F}" dt="2024-10-21T21:22:25.487" v="1474" actId="164"/>
          <ac:spMkLst>
            <pc:docMk/>
            <pc:sldMk cId="1316623953" sldId="280"/>
            <ac:spMk id="6" creationId="{7291C408-2BA8-586A-884A-6971636F764D}"/>
          </ac:spMkLst>
        </pc:spChg>
        <pc:spChg chg="mod">
          <ac:chgData name="Saasha Joshi" userId="9a43617d-2fa4-4467-a81b-0e90add4c066" providerId="ADAL" clId="{AFA9237E-B3AE-4242-B8B7-E69B7A753C6F}" dt="2024-10-21T21:22:25.487" v="1474" actId="164"/>
          <ac:spMkLst>
            <pc:docMk/>
            <pc:sldMk cId="1316623953" sldId="280"/>
            <ac:spMk id="7" creationId="{687632CF-830D-27D9-6DA6-25976DD08DC0}"/>
          </ac:spMkLst>
        </pc:spChg>
        <pc:spChg chg="add mod">
          <ac:chgData name="Saasha Joshi" userId="9a43617d-2fa4-4467-a81b-0e90add4c066" providerId="ADAL" clId="{AFA9237E-B3AE-4242-B8B7-E69B7A753C6F}" dt="2024-10-21T21:22:25.487" v="1474" actId="164"/>
          <ac:spMkLst>
            <pc:docMk/>
            <pc:sldMk cId="1316623953" sldId="280"/>
            <ac:spMk id="8" creationId="{98310DCA-4803-7B2C-E249-7CD157902096}"/>
          </ac:spMkLst>
        </pc:spChg>
        <pc:spChg chg="add mod">
          <ac:chgData name="Saasha Joshi" userId="9a43617d-2fa4-4467-a81b-0e90add4c066" providerId="ADAL" clId="{AFA9237E-B3AE-4242-B8B7-E69B7A753C6F}" dt="2024-10-21T21:22:25.487" v="1474" actId="164"/>
          <ac:spMkLst>
            <pc:docMk/>
            <pc:sldMk cId="1316623953" sldId="280"/>
            <ac:spMk id="9" creationId="{0DDC5E4C-010D-F55D-C643-99508BDA0EB5}"/>
          </ac:spMkLst>
        </pc:spChg>
        <pc:spChg chg="add mod">
          <ac:chgData name="Saasha Joshi" userId="9a43617d-2fa4-4467-a81b-0e90add4c066" providerId="ADAL" clId="{AFA9237E-B3AE-4242-B8B7-E69B7A753C6F}" dt="2024-10-21T21:22:25.487" v="1474" actId="164"/>
          <ac:spMkLst>
            <pc:docMk/>
            <pc:sldMk cId="1316623953" sldId="280"/>
            <ac:spMk id="10" creationId="{B23668DE-FE05-23CB-BB48-616372B4673D}"/>
          </ac:spMkLst>
        </pc:spChg>
        <pc:spChg chg="add mod">
          <ac:chgData name="Saasha Joshi" userId="9a43617d-2fa4-4467-a81b-0e90add4c066" providerId="ADAL" clId="{AFA9237E-B3AE-4242-B8B7-E69B7A753C6F}" dt="2024-10-21T21:23:09.694" v="1501" actId="207"/>
          <ac:spMkLst>
            <pc:docMk/>
            <pc:sldMk cId="1316623953" sldId="280"/>
            <ac:spMk id="12" creationId="{BE9850A5-F4B6-0D85-BBBF-A219FFD6DDA8}"/>
          </ac:spMkLst>
        </pc:spChg>
        <pc:grpChg chg="add mod">
          <ac:chgData name="Saasha Joshi" userId="9a43617d-2fa4-4467-a81b-0e90add4c066" providerId="ADAL" clId="{AFA9237E-B3AE-4242-B8B7-E69B7A753C6F}" dt="2024-10-21T21:22:30.652" v="1475" actId="1076"/>
          <ac:grpSpMkLst>
            <pc:docMk/>
            <pc:sldMk cId="1316623953" sldId="280"/>
            <ac:grpSpMk id="13" creationId="{9A7AACAB-D52F-5D32-E91D-02F2A88E4BF4}"/>
          </ac:grpSpMkLst>
        </pc:grpChg>
      </pc:sldChg>
      <pc:sldChg chg="add del">
        <pc:chgData name="Saasha Joshi" userId="9a43617d-2fa4-4467-a81b-0e90add4c066" providerId="ADAL" clId="{AFA9237E-B3AE-4242-B8B7-E69B7A753C6F}" dt="2024-10-21T21:08:46.109" v="1275" actId="2696"/>
        <pc:sldMkLst>
          <pc:docMk/>
          <pc:sldMk cId="889176906" sldId="281"/>
        </pc:sldMkLst>
      </pc:sldChg>
    </pc:docChg>
  </pc:docChgLst>
  <pc:docChgLst>
    <pc:chgData name="Saasha Joshi" userId="9a43617d-2fa4-4467-a81b-0e90add4c066" providerId="ADAL" clId="{608B72A6-E9FA-4EC5-8341-923101C6F9DB}"/>
    <pc:docChg chg="undo custSel addSld delSld modSld delMainMaster">
      <pc:chgData name="Saasha Joshi" userId="9a43617d-2fa4-4467-a81b-0e90add4c066" providerId="ADAL" clId="{608B72A6-E9FA-4EC5-8341-923101C6F9DB}" dt="2024-07-23T16:01:38.055" v="602" actId="20577"/>
      <pc:docMkLst>
        <pc:docMk/>
      </pc:docMkLst>
      <pc:sldChg chg="modSp mod">
        <pc:chgData name="Saasha Joshi" userId="9a43617d-2fa4-4467-a81b-0e90add4c066" providerId="ADAL" clId="{608B72A6-E9FA-4EC5-8341-923101C6F9DB}" dt="2024-07-23T15:46:27.522" v="88" actId="20577"/>
        <pc:sldMkLst>
          <pc:docMk/>
          <pc:sldMk cId="779780135" sldId="256"/>
        </pc:sldMkLst>
        <pc:spChg chg="mod">
          <ac:chgData name="Saasha Joshi" userId="9a43617d-2fa4-4467-a81b-0e90add4c066" providerId="ADAL" clId="{608B72A6-E9FA-4EC5-8341-923101C6F9DB}" dt="2024-07-23T15:45:55.039" v="34" actId="20577"/>
          <ac:spMkLst>
            <pc:docMk/>
            <pc:sldMk cId="779780135" sldId="256"/>
            <ac:spMk id="2" creationId="{36F9C187-C080-5A4D-B5DF-086E4D53D434}"/>
          </ac:spMkLst>
        </pc:spChg>
        <pc:spChg chg="mod">
          <ac:chgData name="Saasha Joshi" userId="9a43617d-2fa4-4467-a81b-0e90add4c066" providerId="ADAL" clId="{608B72A6-E9FA-4EC5-8341-923101C6F9DB}" dt="2024-07-23T15:46:27.522" v="88" actId="20577"/>
          <ac:spMkLst>
            <pc:docMk/>
            <pc:sldMk cId="779780135" sldId="256"/>
            <ac:spMk id="3" creationId="{F0A8E378-350F-394B-9E42-082C9C0C9CC1}"/>
          </ac:spMkLst>
        </pc:spChg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502447556" sldId="263"/>
        </pc:sldMkLst>
      </pc:sldChg>
      <pc:sldChg chg="addSp delSp modSp mod">
        <pc:chgData name="Saasha Joshi" userId="9a43617d-2fa4-4467-a81b-0e90add4c066" providerId="ADAL" clId="{608B72A6-E9FA-4EC5-8341-923101C6F9DB}" dt="2024-07-23T15:45:42.851" v="1" actId="478"/>
        <pc:sldMkLst>
          <pc:docMk/>
          <pc:sldMk cId="2214265650" sldId="267"/>
        </pc:sldMkLst>
        <pc:spChg chg="del">
          <ac:chgData name="Saasha Joshi" userId="9a43617d-2fa4-4467-a81b-0e90add4c066" providerId="ADAL" clId="{608B72A6-E9FA-4EC5-8341-923101C6F9DB}" dt="2024-07-23T15:45:42.851" v="1" actId="478"/>
          <ac:spMkLst>
            <pc:docMk/>
            <pc:sldMk cId="2214265650" sldId="267"/>
            <ac:spMk id="3" creationId="{6877E915-15CF-394C-AE83-AF573E62D177}"/>
          </ac:spMkLst>
        </pc:spChg>
        <pc:spChg chg="add mod">
          <ac:chgData name="Saasha Joshi" userId="9a43617d-2fa4-4467-a81b-0e90add4c066" providerId="ADAL" clId="{608B72A6-E9FA-4EC5-8341-923101C6F9DB}" dt="2024-07-23T15:45:42.851" v="1" actId="478"/>
          <ac:spMkLst>
            <pc:docMk/>
            <pc:sldMk cId="2214265650" sldId="267"/>
            <ac:spMk id="5" creationId="{51F16B47-B6C6-0192-25B4-DFBB6409D865}"/>
          </ac:spMkLst>
        </pc:spChg>
      </pc:sldChg>
      <pc:sldChg chg="modSp new mod">
        <pc:chgData name="Saasha Joshi" userId="9a43617d-2fa4-4467-a81b-0e90add4c066" providerId="ADAL" clId="{608B72A6-E9FA-4EC5-8341-923101C6F9DB}" dt="2024-07-23T16:01:38.055" v="602" actId="20577"/>
        <pc:sldMkLst>
          <pc:docMk/>
          <pc:sldMk cId="2501340435" sldId="268"/>
        </pc:sldMkLst>
        <pc:spChg chg="mod">
          <ac:chgData name="Saasha Joshi" userId="9a43617d-2fa4-4467-a81b-0e90add4c066" providerId="ADAL" clId="{608B72A6-E9FA-4EC5-8341-923101C6F9DB}" dt="2024-07-23T15:46:52.493" v="110" actId="20577"/>
          <ac:spMkLst>
            <pc:docMk/>
            <pc:sldMk cId="2501340435" sldId="268"/>
            <ac:spMk id="2" creationId="{690CC6F1-B5C6-4F77-4D3C-FAACC19C3AE9}"/>
          </ac:spMkLst>
        </pc:spChg>
        <pc:spChg chg="mod">
          <ac:chgData name="Saasha Joshi" userId="9a43617d-2fa4-4467-a81b-0e90add4c066" providerId="ADAL" clId="{608B72A6-E9FA-4EC5-8341-923101C6F9DB}" dt="2024-07-23T16:01:38.055" v="602" actId="20577"/>
          <ac:spMkLst>
            <pc:docMk/>
            <pc:sldMk cId="2501340435" sldId="268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377559769" sldId="27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329098933" sldId="280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079070836" sldId="28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441188679" sldId="29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425293108" sldId="293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390622879" sldId="294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843625066" sldId="29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4194966597" sldId="29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999154376" sldId="29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690010166" sldId="30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014647186" sldId="314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544368423" sldId="317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681422880" sldId="366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323229224" sldId="69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171069033" sldId="71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043097711" sldId="73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84468209" sldId="76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701074298" sldId="781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518655534" sldId="78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908096720" sldId="783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671849653" sldId="78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521797113" sldId="791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4046352145" sldId="79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095914890" sldId="803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871540615" sldId="817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262236292" sldId="83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585877138" sldId="841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60325694" sldId="84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150917587" sldId="847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496865963" sldId="850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455802510" sldId="866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305144816" sldId="87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793963439" sldId="877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239711546" sldId="87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451877415" sldId="87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456229933" sldId="88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974605615" sldId="90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123541501" sldId="91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123160696" sldId="916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325429554" sldId="91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270996196" sldId="919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507730915" sldId="920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884167658" sldId="921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755907687" sldId="922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09824883" sldId="923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2838815934" sldId="924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334990327" sldId="925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217727906" sldId="926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3876350158" sldId="927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1682037389" sldId="928"/>
        </pc:sldMkLst>
      </pc:sldChg>
      <pc:sldChg chg="del">
        <pc:chgData name="Saasha Joshi" userId="9a43617d-2fa4-4467-a81b-0e90add4c066" providerId="ADAL" clId="{608B72A6-E9FA-4EC5-8341-923101C6F9DB}" dt="2024-07-23T15:45:38.817" v="0" actId="47"/>
        <pc:sldMkLst>
          <pc:docMk/>
          <pc:sldMk cId="585721706" sldId="929"/>
        </pc:sldMkLst>
      </pc:sldChg>
      <pc:sldMasterChg chg="del delSldLayout">
        <pc:chgData name="Saasha Joshi" userId="9a43617d-2fa4-4467-a81b-0e90add4c066" providerId="ADAL" clId="{608B72A6-E9FA-4EC5-8341-923101C6F9DB}" dt="2024-07-23T15:45:38.817" v="0" actId="47"/>
        <pc:sldMasterMkLst>
          <pc:docMk/>
          <pc:sldMasterMk cId="418291400" sldId="2147493528"/>
        </pc:sldMasterMkLst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910982456" sldId="2147493529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975637365" sldId="2147493530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45307664" sldId="2147493531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738631399" sldId="2147493532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513324493" sldId="2147493533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814049925" sldId="2147493534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243714545" sldId="2147493535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854362436" sldId="2147493536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945953441" sldId="2147493537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163276976" sldId="2147493538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7785533" sldId="2147493539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1541628673" sldId="2147493540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3287586820" sldId="2147493541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3996432516" sldId="2147493542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719370649" sldId="2147493543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758252150" sldId="2147493544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418291400" sldId="2147493528"/>
            <pc:sldLayoutMk cId="295621719" sldId="2147493564"/>
          </pc:sldLayoutMkLst>
        </pc:sldLayoutChg>
      </pc:sldMasterChg>
      <pc:sldMasterChg chg="del delSldLayout">
        <pc:chgData name="Saasha Joshi" userId="9a43617d-2fa4-4467-a81b-0e90add4c066" providerId="ADAL" clId="{608B72A6-E9FA-4EC5-8341-923101C6F9DB}" dt="2024-07-23T15:45:38.817" v="0" actId="47"/>
        <pc:sldMasterMkLst>
          <pc:docMk/>
          <pc:sldMasterMk cId="743804062" sldId="2147493545"/>
        </pc:sldMasterMkLst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2673178594" sldId="2147493546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4103821017" sldId="2147493547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655984220" sldId="2147493548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976967361" sldId="2147493549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673861065" sldId="2147493550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859170283" sldId="2147493551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1901566139" sldId="2147493552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1946498773" sldId="2147493553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442817772" sldId="2147493554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1415610238" sldId="2147493555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4225077372" sldId="2147493556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220189636" sldId="2147493557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1943392544" sldId="2147493558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1077662586" sldId="2147493559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4259166720" sldId="2147493560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2489857859" sldId="2147493561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4113302878" sldId="2147493562"/>
          </pc:sldLayoutMkLst>
        </pc:sldLayoutChg>
        <pc:sldLayoutChg chg="del">
          <pc:chgData name="Saasha Joshi" userId="9a43617d-2fa4-4467-a81b-0e90add4c066" providerId="ADAL" clId="{608B72A6-E9FA-4EC5-8341-923101C6F9DB}" dt="2024-07-23T15:45:38.817" v="0" actId="47"/>
          <pc:sldLayoutMkLst>
            <pc:docMk/>
            <pc:sldMasterMk cId="743804062" sldId="2147493545"/>
            <pc:sldLayoutMk cId="3944156772" sldId="2147493563"/>
          </pc:sldLayoutMkLst>
        </pc:sldLayoutChg>
      </pc:sldMasterChg>
    </pc:docChg>
  </pc:docChgLst>
  <pc:docChgLst>
    <pc:chgData name="Saasha Joshi" userId="9a43617d-2fa4-4467-a81b-0e90add4c066" providerId="ADAL" clId="{B2F2FE78-C9BE-4DAA-B36B-25168A013978}"/>
    <pc:docChg chg="undo custSel addSld modSld sldOrd">
      <pc:chgData name="Saasha Joshi" userId="9a43617d-2fa4-4467-a81b-0e90add4c066" providerId="ADAL" clId="{B2F2FE78-C9BE-4DAA-B36B-25168A013978}" dt="2024-09-30T19:41:36.119" v="1716" actId="20577"/>
      <pc:docMkLst>
        <pc:docMk/>
      </pc:docMkLst>
      <pc:sldChg chg="modSp mod">
        <pc:chgData name="Saasha Joshi" userId="9a43617d-2fa4-4467-a81b-0e90add4c066" providerId="ADAL" clId="{B2F2FE78-C9BE-4DAA-B36B-25168A013978}" dt="2024-09-30T13:50:04.667" v="537" actId="108"/>
        <pc:sldMkLst>
          <pc:docMk/>
          <pc:sldMk cId="779780135" sldId="256"/>
        </pc:sldMkLst>
        <pc:spChg chg="mod">
          <ac:chgData name="Saasha Joshi" userId="9a43617d-2fa4-4467-a81b-0e90add4c066" providerId="ADAL" clId="{B2F2FE78-C9BE-4DAA-B36B-25168A013978}" dt="2024-09-30T13:50:04.667" v="537" actId="108"/>
          <ac:spMkLst>
            <pc:docMk/>
            <pc:sldMk cId="779780135" sldId="256"/>
            <ac:spMk id="2" creationId="{36F9C187-C080-5A4D-B5DF-086E4D53D434}"/>
          </ac:spMkLst>
        </pc:spChg>
        <pc:spChg chg="mod">
          <ac:chgData name="Saasha Joshi" userId="9a43617d-2fa4-4467-a81b-0e90add4c066" providerId="ADAL" clId="{B2F2FE78-C9BE-4DAA-B36B-25168A013978}" dt="2024-09-27T20:38:29.715" v="138" actId="20577"/>
          <ac:spMkLst>
            <pc:docMk/>
            <pc:sldMk cId="779780135" sldId="256"/>
            <ac:spMk id="3" creationId="{F0A8E378-350F-394B-9E42-082C9C0C9CC1}"/>
          </ac:spMkLst>
        </pc:spChg>
      </pc:sldChg>
      <pc:sldChg chg="delSp mod">
        <pc:chgData name="Saasha Joshi" userId="9a43617d-2fa4-4467-a81b-0e90add4c066" providerId="ADAL" clId="{B2F2FE78-C9BE-4DAA-B36B-25168A013978}" dt="2024-09-27T20:37:12.245" v="82" actId="478"/>
        <pc:sldMkLst>
          <pc:docMk/>
          <pc:sldMk cId="2214265650" sldId="267"/>
        </pc:sldMkLst>
        <pc:spChg chg="del">
          <ac:chgData name="Saasha Joshi" userId="9a43617d-2fa4-4467-a81b-0e90add4c066" providerId="ADAL" clId="{B2F2FE78-C9BE-4DAA-B36B-25168A013978}" dt="2024-09-27T20:37:12.245" v="82" actId="478"/>
          <ac:spMkLst>
            <pc:docMk/>
            <pc:sldMk cId="2214265650" sldId="267"/>
            <ac:spMk id="5" creationId="{51F16B47-B6C6-0192-25B4-DFBB6409D865}"/>
          </ac:spMkLst>
        </pc:spChg>
      </pc:sldChg>
      <pc:sldChg chg="modSp mod">
        <pc:chgData name="Saasha Joshi" userId="9a43617d-2fa4-4467-a81b-0e90add4c066" providerId="ADAL" clId="{B2F2FE78-C9BE-4DAA-B36B-25168A013978}" dt="2024-09-30T17:53:15.986" v="1466" actId="20577"/>
        <pc:sldMkLst>
          <pc:docMk/>
          <pc:sldMk cId="2501340435" sldId="268"/>
        </pc:sldMkLst>
        <pc:spChg chg="mod">
          <ac:chgData name="Saasha Joshi" userId="9a43617d-2fa4-4467-a81b-0e90add4c066" providerId="ADAL" clId="{B2F2FE78-C9BE-4DAA-B36B-25168A013978}" dt="2024-09-30T17:53:15.986" v="1466" actId="20577"/>
          <ac:spMkLst>
            <pc:docMk/>
            <pc:sldMk cId="2501340435" sldId="268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B2F2FE78-C9BE-4DAA-B36B-25168A013978}" dt="2024-09-30T19:41:36.119" v="1716" actId="20577"/>
        <pc:sldMkLst>
          <pc:docMk/>
          <pc:sldMk cId="1563486328" sldId="269"/>
        </pc:sldMkLst>
        <pc:spChg chg="mod">
          <ac:chgData name="Saasha Joshi" userId="9a43617d-2fa4-4467-a81b-0e90add4c066" providerId="ADAL" clId="{B2F2FE78-C9BE-4DAA-B36B-25168A013978}" dt="2024-09-30T19:41:36.119" v="1716" actId="20577"/>
          <ac:spMkLst>
            <pc:docMk/>
            <pc:sldMk cId="1563486328" sldId="269"/>
            <ac:spMk id="2" creationId="{690CC6F1-B5C6-4F77-4D3C-FAACC19C3AE9}"/>
          </ac:spMkLst>
        </pc:spChg>
        <pc:spChg chg="mod">
          <ac:chgData name="Saasha Joshi" userId="9a43617d-2fa4-4467-a81b-0e90add4c066" providerId="ADAL" clId="{B2F2FE78-C9BE-4DAA-B36B-25168A013978}" dt="2024-09-30T17:52:26.775" v="1389" actId="20577"/>
          <ac:spMkLst>
            <pc:docMk/>
            <pc:sldMk cId="1563486328" sldId="269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B2F2FE78-C9BE-4DAA-B36B-25168A013978}" dt="2024-09-27T20:43:11.325" v="331" actId="20577"/>
        <pc:sldMkLst>
          <pc:docMk/>
          <pc:sldMk cId="458926700" sldId="270"/>
        </pc:sldMkLst>
        <pc:spChg chg="mod">
          <ac:chgData name="Saasha Joshi" userId="9a43617d-2fa4-4467-a81b-0e90add4c066" providerId="ADAL" clId="{B2F2FE78-C9BE-4DAA-B36B-25168A013978}" dt="2024-09-27T20:43:11.325" v="331" actId="20577"/>
          <ac:spMkLst>
            <pc:docMk/>
            <pc:sldMk cId="458926700" sldId="270"/>
            <ac:spMk id="3" creationId="{2F891511-7DAC-B70B-25A4-5591D1F0308E}"/>
          </ac:spMkLst>
        </pc:spChg>
        <pc:spChg chg="mod">
          <ac:chgData name="Saasha Joshi" userId="9a43617d-2fa4-4467-a81b-0e90add4c066" providerId="ADAL" clId="{B2F2FE78-C9BE-4DAA-B36B-25168A013978}" dt="2024-09-27T20:42:51.951" v="314" actId="20577"/>
          <ac:spMkLst>
            <pc:docMk/>
            <pc:sldMk cId="458926700" sldId="270"/>
            <ac:spMk id="7" creationId="{A92FA7A2-4EBD-18F6-1D16-97F721C9F52F}"/>
          </ac:spMkLst>
        </pc:spChg>
      </pc:sldChg>
      <pc:sldChg chg="delSp modSp add mod">
        <pc:chgData name="Saasha Joshi" userId="9a43617d-2fa4-4467-a81b-0e90add4c066" providerId="ADAL" clId="{B2F2FE78-C9BE-4DAA-B36B-25168A013978}" dt="2024-09-30T18:19:53.930" v="1469" actId="20577"/>
        <pc:sldMkLst>
          <pc:docMk/>
          <pc:sldMk cId="2700281294" sldId="271"/>
        </pc:sldMkLst>
        <pc:spChg chg="mod">
          <ac:chgData name="Saasha Joshi" userId="9a43617d-2fa4-4467-a81b-0e90add4c066" providerId="ADAL" clId="{B2F2FE78-C9BE-4DAA-B36B-25168A013978}" dt="2024-09-27T20:47:39.682" v="335" actId="20577"/>
          <ac:spMkLst>
            <pc:docMk/>
            <pc:sldMk cId="2700281294" sldId="271"/>
            <ac:spMk id="3" creationId="{2F891511-7DAC-B70B-25A4-5591D1F0308E}"/>
          </ac:spMkLst>
        </pc:spChg>
        <pc:spChg chg="mod">
          <ac:chgData name="Saasha Joshi" userId="9a43617d-2fa4-4467-a81b-0e90add4c066" providerId="ADAL" clId="{B2F2FE78-C9BE-4DAA-B36B-25168A013978}" dt="2024-09-30T18:19:53.930" v="1469" actId="20577"/>
          <ac:spMkLst>
            <pc:docMk/>
            <pc:sldMk cId="2700281294" sldId="271"/>
            <ac:spMk id="6" creationId="{0DE5669F-8CE3-8D5B-90E3-AC01445FFFFC}"/>
          </ac:spMkLst>
        </pc:spChg>
        <pc:grpChg chg="del">
          <ac:chgData name="Saasha Joshi" userId="9a43617d-2fa4-4467-a81b-0e90add4c066" providerId="ADAL" clId="{B2F2FE78-C9BE-4DAA-B36B-25168A013978}" dt="2024-09-27T20:34:33.533" v="6" actId="478"/>
          <ac:grpSpMkLst>
            <pc:docMk/>
            <pc:sldMk cId="2700281294" sldId="271"/>
            <ac:grpSpMk id="13" creationId="{1E0ACB4D-44FC-DD3F-0964-5D6DFE58B3D1}"/>
          </ac:grpSpMkLst>
        </pc:grpChg>
      </pc:sldChg>
      <pc:sldChg chg="delSp modSp add mod">
        <pc:chgData name="Saasha Joshi" userId="9a43617d-2fa4-4467-a81b-0e90add4c066" providerId="ADAL" clId="{B2F2FE78-C9BE-4DAA-B36B-25168A013978}" dt="2024-09-30T17:36:01.406" v="1086" actId="20577"/>
        <pc:sldMkLst>
          <pc:docMk/>
          <pc:sldMk cId="781371506" sldId="272"/>
        </pc:sldMkLst>
        <pc:spChg chg="mod">
          <ac:chgData name="Saasha Joshi" userId="9a43617d-2fa4-4467-a81b-0e90add4c066" providerId="ADAL" clId="{B2F2FE78-C9BE-4DAA-B36B-25168A013978}" dt="2024-09-27T20:35:34.142" v="23" actId="1076"/>
          <ac:spMkLst>
            <pc:docMk/>
            <pc:sldMk cId="781371506" sldId="272"/>
            <ac:spMk id="2" creationId="{690CC6F1-B5C6-4F77-4D3C-FAACC19C3AE9}"/>
          </ac:spMkLst>
        </pc:spChg>
        <pc:spChg chg="mod">
          <ac:chgData name="Saasha Joshi" userId="9a43617d-2fa4-4467-a81b-0e90add4c066" providerId="ADAL" clId="{B2F2FE78-C9BE-4DAA-B36B-25168A013978}" dt="2024-09-30T17:36:01.406" v="1086" actId="20577"/>
          <ac:spMkLst>
            <pc:docMk/>
            <pc:sldMk cId="781371506" sldId="272"/>
            <ac:spMk id="3" creationId="{2F891511-7DAC-B70B-25A4-5591D1F0308E}"/>
          </ac:spMkLst>
        </pc:spChg>
        <pc:spChg chg="del">
          <ac:chgData name="Saasha Joshi" userId="9a43617d-2fa4-4467-a81b-0e90add4c066" providerId="ADAL" clId="{B2F2FE78-C9BE-4DAA-B36B-25168A013978}" dt="2024-09-27T20:34:56.197" v="8" actId="478"/>
          <ac:spMkLst>
            <pc:docMk/>
            <pc:sldMk cId="781371506" sldId="272"/>
            <ac:spMk id="6" creationId="{0DE5669F-8CE3-8D5B-90E3-AC01445FFFFC}"/>
          </ac:spMkLst>
        </pc:spChg>
      </pc:sldChg>
      <pc:sldChg chg="modSp add mod">
        <pc:chgData name="Saasha Joshi" userId="9a43617d-2fa4-4467-a81b-0e90add4c066" providerId="ADAL" clId="{B2F2FE78-C9BE-4DAA-B36B-25168A013978}" dt="2024-09-30T19:10:25.868" v="1710" actId="20577"/>
        <pc:sldMkLst>
          <pc:docMk/>
          <pc:sldMk cId="317634271" sldId="273"/>
        </pc:sldMkLst>
        <pc:spChg chg="mod">
          <ac:chgData name="Saasha Joshi" userId="9a43617d-2fa4-4467-a81b-0e90add4c066" providerId="ADAL" clId="{B2F2FE78-C9BE-4DAA-B36B-25168A013978}" dt="2024-09-30T17:52:55.106" v="1430" actId="20577"/>
          <ac:spMkLst>
            <pc:docMk/>
            <pc:sldMk cId="317634271" sldId="273"/>
            <ac:spMk id="2" creationId="{690CC6F1-B5C6-4F77-4D3C-FAACC19C3AE9}"/>
          </ac:spMkLst>
        </pc:spChg>
        <pc:spChg chg="mod">
          <ac:chgData name="Saasha Joshi" userId="9a43617d-2fa4-4467-a81b-0e90add4c066" providerId="ADAL" clId="{B2F2FE78-C9BE-4DAA-B36B-25168A013978}" dt="2024-09-30T19:10:25.868" v="1710" actId="20577"/>
          <ac:spMkLst>
            <pc:docMk/>
            <pc:sldMk cId="317634271" sldId="273"/>
            <ac:spMk id="3" creationId="{2F891511-7DAC-B70B-25A4-5591D1F0308E}"/>
          </ac:spMkLst>
        </pc:spChg>
      </pc:sldChg>
      <pc:sldChg chg="addSp modSp add mod">
        <pc:chgData name="Saasha Joshi" userId="9a43617d-2fa4-4467-a81b-0e90add4c066" providerId="ADAL" clId="{B2F2FE78-C9BE-4DAA-B36B-25168A013978}" dt="2024-09-30T17:43:07.315" v="1380" actId="20577"/>
        <pc:sldMkLst>
          <pc:docMk/>
          <pc:sldMk cId="3130189108" sldId="274"/>
        </pc:sldMkLst>
        <pc:spChg chg="mod">
          <ac:chgData name="Saasha Joshi" userId="9a43617d-2fa4-4467-a81b-0e90add4c066" providerId="ADAL" clId="{B2F2FE78-C9BE-4DAA-B36B-25168A013978}" dt="2024-09-27T20:50:30.578" v="504" actId="20577"/>
          <ac:spMkLst>
            <pc:docMk/>
            <pc:sldMk cId="3130189108" sldId="274"/>
            <ac:spMk id="3" creationId="{2F891511-7DAC-B70B-25A4-5591D1F0308E}"/>
          </ac:spMkLst>
        </pc:spChg>
        <pc:spChg chg="mod">
          <ac:chgData name="Saasha Joshi" userId="9a43617d-2fa4-4467-a81b-0e90add4c066" providerId="ADAL" clId="{B2F2FE78-C9BE-4DAA-B36B-25168A013978}" dt="2024-09-27T20:51:21.885" v="532" actId="1076"/>
          <ac:spMkLst>
            <pc:docMk/>
            <pc:sldMk cId="3130189108" sldId="274"/>
            <ac:spMk id="6" creationId="{0DE5669F-8CE3-8D5B-90E3-AC01445FFFFC}"/>
          </ac:spMkLst>
        </pc:spChg>
        <pc:spChg chg="add mod">
          <ac:chgData name="Saasha Joshi" userId="9a43617d-2fa4-4467-a81b-0e90add4c066" providerId="ADAL" clId="{B2F2FE78-C9BE-4DAA-B36B-25168A013978}" dt="2024-09-30T17:43:07.315" v="1380" actId="20577"/>
          <ac:spMkLst>
            <pc:docMk/>
            <pc:sldMk cId="3130189108" sldId="274"/>
            <ac:spMk id="7" creationId="{D94BC77C-C28E-A112-F53F-21E82C4B0579}"/>
          </ac:spMkLst>
        </pc:spChg>
      </pc:sldChg>
      <pc:sldChg chg="delSp modSp add mod ord">
        <pc:chgData name="Saasha Joshi" userId="9a43617d-2fa4-4467-a81b-0e90add4c066" providerId="ADAL" clId="{B2F2FE78-C9BE-4DAA-B36B-25168A013978}" dt="2024-09-30T17:43:58.379" v="1388" actId="20577"/>
        <pc:sldMkLst>
          <pc:docMk/>
          <pc:sldMk cId="3838325024" sldId="275"/>
        </pc:sldMkLst>
        <pc:spChg chg="mod">
          <ac:chgData name="Saasha Joshi" userId="9a43617d-2fa4-4467-a81b-0e90add4c066" providerId="ADAL" clId="{B2F2FE78-C9BE-4DAA-B36B-25168A013978}" dt="2024-09-30T17:43:45.424" v="1387" actId="20577"/>
          <ac:spMkLst>
            <pc:docMk/>
            <pc:sldMk cId="3838325024" sldId="275"/>
            <ac:spMk id="2" creationId="{690CC6F1-B5C6-4F77-4D3C-FAACC19C3AE9}"/>
          </ac:spMkLst>
        </pc:spChg>
        <pc:spChg chg="mod">
          <ac:chgData name="Saasha Joshi" userId="9a43617d-2fa4-4467-a81b-0e90add4c066" providerId="ADAL" clId="{B2F2FE78-C9BE-4DAA-B36B-25168A013978}" dt="2024-09-30T17:43:58.379" v="1388" actId="20577"/>
          <ac:spMkLst>
            <pc:docMk/>
            <pc:sldMk cId="3838325024" sldId="275"/>
            <ac:spMk id="3" creationId="{2F891511-7DAC-B70B-25A4-5591D1F0308E}"/>
          </ac:spMkLst>
        </pc:spChg>
        <pc:spChg chg="del">
          <ac:chgData name="Saasha Joshi" userId="9a43617d-2fa4-4467-a81b-0e90add4c066" providerId="ADAL" clId="{B2F2FE78-C9BE-4DAA-B36B-25168A013978}" dt="2024-09-30T17:41:47.466" v="1297" actId="478"/>
          <ac:spMkLst>
            <pc:docMk/>
            <pc:sldMk cId="3838325024" sldId="275"/>
            <ac:spMk id="6" creationId="{0DE5669F-8CE3-8D5B-90E3-AC01445FFFFC}"/>
          </ac:spMkLst>
        </pc:spChg>
        <pc:spChg chg="mod">
          <ac:chgData name="Saasha Joshi" userId="9a43617d-2fa4-4467-a81b-0e90add4c066" providerId="ADAL" clId="{B2F2FE78-C9BE-4DAA-B36B-25168A013978}" dt="2024-09-30T17:42:57.663" v="1371" actId="20577"/>
          <ac:spMkLst>
            <pc:docMk/>
            <pc:sldMk cId="3838325024" sldId="275"/>
            <ac:spMk id="7" creationId="{D94BC77C-C28E-A112-F53F-21E82C4B0579}"/>
          </ac:spMkLst>
        </pc:spChg>
      </pc:sldChg>
      <pc:sldChg chg="addSp delSp modSp add mod">
        <pc:chgData name="Saasha Joshi" userId="9a43617d-2fa4-4467-a81b-0e90add4c066" providerId="ADAL" clId="{B2F2FE78-C9BE-4DAA-B36B-25168A013978}" dt="2024-09-30T19:05:35.115" v="1564" actId="20577"/>
        <pc:sldMkLst>
          <pc:docMk/>
          <pc:sldMk cId="384015959" sldId="276"/>
        </pc:sldMkLst>
        <pc:spChg chg="del">
          <ac:chgData name="Saasha Joshi" userId="9a43617d-2fa4-4467-a81b-0e90add4c066" providerId="ADAL" clId="{B2F2FE78-C9BE-4DAA-B36B-25168A013978}" dt="2024-09-30T19:05:04.147" v="1471" actId="478"/>
          <ac:spMkLst>
            <pc:docMk/>
            <pc:sldMk cId="384015959" sldId="276"/>
            <ac:spMk id="3" creationId="{2F891511-7DAC-B70B-25A4-5591D1F0308E}"/>
          </ac:spMkLst>
        </pc:spChg>
        <pc:spChg chg="add mod">
          <ac:chgData name="Saasha Joshi" userId="9a43617d-2fa4-4467-a81b-0e90add4c066" providerId="ADAL" clId="{B2F2FE78-C9BE-4DAA-B36B-25168A013978}" dt="2024-09-30T19:05:35.115" v="1564" actId="20577"/>
          <ac:spMkLst>
            <pc:docMk/>
            <pc:sldMk cId="384015959" sldId="276"/>
            <ac:spMk id="7" creationId="{5D25F995-53BE-B2EB-7219-69227F14B1ED}"/>
          </ac:spMkLst>
        </pc:spChg>
        <pc:picChg chg="add mod">
          <ac:chgData name="Saasha Joshi" userId="9a43617d-2fa4-4467-a81b-0e90add4c066" providerId="ADAL" clId="{B2F2FE78-C9BE-4DAA-B36B-25168A013978}" dt="2024-09-30T19:05:11.984" v="1475" actId="1076"/>
          <ac:picMkLst>
            <pc:docMk/>
            <pc:sldMk cId="384015959" sldId="276"/>
            <ac:picMk id="9" creationId="{35D2EAFC-6A96-801B-7049-2EB52605E5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23F4-B375-594A-9524-23E63BC71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0513-42A9-254B-861A-34CF6661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68E8-B193-324B-AE2F-FDA56936A15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0F26-2336-C645-830D-6A2764011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FE31-7760-B447-B62C-23C20C90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7991-5104-3D4B-94F6-52549921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77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0BD41-D584-714E-8E4F-8897B54C625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2D44-D999-9E44-A018-54FE91A5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7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46" y="183919"/>
            <a:ext cx="7489237" cy="177452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6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7" y="2498697"/>
            <a:ext cx="7474639" cy="3806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7794" y="2233290"/>
            <a:ext cx="817504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9BBB20-214B-624C-875A-0AEFBE3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86" y="3013720"/>
            <a:ext cx="7494097" cy="273844"/>
          </a:xfrm>
          <a:prstGeom prst="rect">
            <a:avLst/>
          </a:prstGeom>
        </p:spPr>
        <p:txBody>
          <a:bodyPr/>
          <a:lstStyle>
            <a:lvl1pPr>
              <a:defRPr sz="10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29" name="Date Placeholder 19">
            <a:extLst>
              <a:ext uri="{FF2B5EF4-FFF2-40B4-BE49-F238E27FC236}">
                <a16:creationId xmlns:a16="http://schemas.microsoft.com/office/drawing/2014/main" id="{2898A1C3-78D1-3B4C-952C-11167ECD3651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2075" y="1293813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677" y="4133850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973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4E0655A-8F89-4344-BE71-2E52EFBA56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12002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4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333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5594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22">
            <a:extLst>
              <a:ext uri="{FF2B5EF4-FFF2-40B4-BE49-F238E27FC236}">
                <a16:creationId xmlns:a16="http://schemas.microsoft.com/office/drawing/2014/main" id="{B900D89D-63E0-FF4B-AE71-E6E189DBA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5424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6008A960-B475-CE4D-811E-DB15C9BDA1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68320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F962803A-5DFA-3641-9A96-063EEA871A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6687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118987C-8CD4-EC43-8B55-A2AE6717EC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59766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45144D-F510-2743-AC2E-0B187F8D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DA2AF90-5593-4099-B738-2ED69FA7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1986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3" y="298967"/>
            <a:ext cx="3668821" cy="1160182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3823" y="1605064"/>
            <a:ext cx="3668822" cy="2528786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C3172CF-623D-BF42-B3B8-447B06352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37172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09C42AE-807B-354D-BD35-3C64422B57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24025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40DEFFB-199C-E94F-ACD5-B04F9635B5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78193" y="2256817"/>
            <a:ext cx="3668822" cy="1877033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D0BB88A-EF26-0048-9417-14464C6F8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C9FF95-114C-40C8-A0A6-59F6BE8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110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507" y="610252"/>
            <a:ext cx="4444840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8506" y="2110902"/>
            <a:ext cx="4455977" cy="202294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</a:p>
          <a:p>
            <a:pPr lvl="1"/>
            <a:r>
              <a:rPr lang="en-US"/>
              <a:t>E:</a:t>
            </a:r>
            <a:br>
              <a:rPr lang="en-US"/>
            </a:br>
            <a:r>
              <a:rPr lang="en-US"/>
              <a:t>P:</a:t>
            </a:r>
            <a:br>
              <a:rPr lang="en-US"/>
            </a:br>
            <a:r>
              <a:rPr lang="en-US"/>
              <a:t>M: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C78B4-7AC3-D94D-BCA9-F758F0DBC955}"/>
              </a:ext>
            </a:extLst>
          </p:cNvPr>
          <p:cNvCxnSpPr/>
          <p:nvPr userDrawn="1"/>
        </p:nvCxnSpPr>
        <p:spPr>
          <a:xfrm>
            <a:off x="790790" y="1688541"/>
            <a:ext cx="817504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E9354D-6330-48D1-9934-A60B1AEF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71246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82A276-1648-43AF-8DFB-B2E9E5D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82487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D766137E-C592-454E-BA41-757A69918B62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364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A5FDFF91-F2E8-CE4A-8B0E-51355B787607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174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30252E43-71B3-C448-A742-4125A6A7374A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90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85B5CF73-24F4-404A-976C-E2D1C0448CC4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5546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75755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A332D04-8135-4C02-96CE-264251F8237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681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6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AB52071-444D-40F2-8FD4-0464A51F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303" y="458901"/>
            <a:ext cx="7645940" cy="776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03" y="1239064"/>
            <a:ext cx="7645940" cy="25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52478E-DB73-3E43-B509-83C74F8C0DDE}"/>
              </a:ext>
            </a:extLst>
          </p:cNvPr>
          <p:cNvSpPr txBox="1">
            <a:spLocks/>
          </p:cNvSpPr>
          <p:nvPr userDrawn="1"/>
        </p:nvSpPr>
        <p:spPr>
          <a:xfrm>
            <a:off x="739302" y="46264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8F3466-1A4B-FA49-B089-12572666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1121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DEE29AE-6AEF-E74B-9B11-B2F71274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064" y="4642647"/>
            <a:ext cx="4114800" cy="273844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7D8038C-C2F4-9F4A-89DD-898E362B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26463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7" r:id="rId2"/>
    <p:sldLayoutId id="2147493478" r:id="rId3"/>
    <p:sldLayoutId id="2147493479" r:id="rId4"/>
    <p:sldLayoutId id="2147493480" r:id="rId5"/>
    <p:sldLayoutId id="2147493482" r:id="rId6"/>
    <p:sldLayoutId id="2147493481" r:id="rId7"/>
    <p:sldLayoutId id="2147493491" r:id="rId8"/>
    <p:sldLayoutId id="2147493457" r:id="rId9"/>
    <p:sldLayoutId id="2147493484" r:id="rId10"/>
    <p:sldLayoutId id="2147493490" r:id="rId11"/>
    <p:sldLayoutId id="2147493483" r:id="rId12"/>
    <p:sldLayoutId id="2147493486" r:id="rId13"/>
    <p:sldLayoutId id="2147493489" r:id="rId14"/>
    <p:sldLayoutId id="2147493485" r:id="rId15"/>
    <p:sldLayoutId id="2147493492" r:id="rId16"/>
    <p:sldLayoutId id="2147493487" r:id="rId17"/>
    <p:sldLayoutId id="2147493488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defRPr sz="1600" kern="1200">
          <a:solidFill>
            <a:schemeClr val="accent6"/>
          </a:solidFill>
          <a:latin typeface="Georgia" panose="02040502050405020303" pitchFamily="18" charset="0"/>
          <a:ea typeface="+mn-ea"/>
          <a:cs typeface="+mn-cs"/>
        </a:defRPr>
      </a:lvl1pPr>
      <a:lvl2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57188" indent="-22225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System Font Regular"/>
        <a:buChar char="&gt;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187-C080-5A4D-B5DF-086E4D53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46" y="183919"/>
            <a:ext cx="8048799" cy="1774520"/>
          </a:xfrm>
        </p:spPr>
        <p:txBody>
          <a:bodyPr/>
          <a:lstStyle/>
          <a:p>
            <a:r>
              <a:rPr lang="en-US" sz="3600" dirty="0"/>
              <a:t>Quadratic Unconstrained Binary Optimization (QUBO) </a:t>
            </a:r>
            <a:r>
              <a:rPr lang="en-CA" sz="3600" dirty="0"/>
              <a:t>on NAQC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682C-2856-8C44-A534-403B63FD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46" y="2434828"/>
            <a:ext cx="7494097" cy="273844"/>
          </a:xfrm>
        </p:spPr>
        <p:txBody>
          <a:bodyPr/>
          <a:lstStyle/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October  |   Saasha Joshi</a:t>
            </a:r>
          </a:p>
        </p:txBody>
      </p:sp>
    </p:spTree>
    <p:extLst>
      <p:ext uri="{BB962C8B-B14F-4D97-AF65-F5344CB8AC3E}">
        <p14:creationId xmlns:p14="http://schemas.microsoft.com/office/powerpoint/2010/main" val="77978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Solving QUBO on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If our mapping of the QUBO problem on Rydberg atoms is perfect, the last sum replicates the off-diagonal terms of 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  <a:blipFill>
                <a:blip r:embed="rId2"/>
                <a:stretch>
                  <a:fillRect l="-243" t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BC77C-C28E-A112-F53F-21E82C4B0579}"/>
                  </a:ext>
                </a:extLst>
              </p:cNvPr>
              <p:cNvSpPr txBox="1"/>
              <p:nvPr/>
            </p:nvSpPr>
            <p:spPr>
              <a:xfrm>
                <a:off x="1671958" y="2161477"/>
                <a:ext cx="5588876" cy="82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CA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600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bSup>
                        </m:e>
                      </m:nary>
                      <m:r>
                        <a:rPr lang="en-CA" sz="1600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CA" sz="1600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BC77C-C28E-A112-F53F-21E82C4B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58" y="2161477"/>
                <a:ext cx="5588876" cy="82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3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921295" cy="857250"/>
          </a:xfrm>
        </p:spPr>
        <p:txBody>
          <a:bodyPr>
            <a:normAutofit fontScale="90000"/>
          </a:bodyPr>
          <a:lstStyle/>
          <a:p>
            <a:r>
              <a:rPr lang="en-CA" sz="2900" dirty="0"/>
              <a:t>Quantum Approximation Optimization Algorithm (QAOA)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QAOA is a quantum optimization algorithm. It consists of layers of alternating non-commutative Hamiltonians to prepare the system in the ground state. These Hamiltonians are,</a:t>
                </a:r>
              </a:p>
              <a:p>
                <a:pPr marL="352425" lvl="1" indent="-342900">
                  <a:buFont typeface="+mj-lt"/>
                  <a:buAutoNum type="arabicPeriod"/>
                </a:pPr>
                <a:r>
                  <a:rPr lang="en-CA" dirty="0"/>
                  <a:t>Cost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br>
                  <a:rPr lang="en-CA" dirty="0"/>
                </a:br>
                <a:r>
                  <a:rPr lang="en-CA" dirty="0"/>
                  <a:t>The ground state of this Hamiltonian encodes the solution to the optimization problem.</a:t>
                </a:r>
              </a:p>
              <a:p>
                <a:pPr marL="352425" lvl="1" indent="-342900">
                  <a:buFont typeface="+mj-lt"/>
                  <a:buAutoNum type="arabicPeriod"/>
                </a:pPr>
                <a:r>
                  <a:rPr lang="en-CA" dirty="0"/>
                  <a:t>Mixing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br>
                  <a:rPr lang="en-CA" dirty="0"/>
                </a:br>
                <a:r>
                  <a:rPr lang="en-CA" dirty="0"/>
                  <a:t>This Hamiltonian helps explore the different possible configurations in the solution space.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  <a:blipFill>
                <a:blip r:embed="rId2"/>
                <a:stretch>
                  <a:fillRect l="-243" t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F382-4290-A036-4E60-06A91ACAA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5B7-E1A9-0FA6-1A17-4401D9F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Quantum Approximation Optimization Algorithm (QAOA)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176EE-D7DA-A0EF-AB0A-214E8B6C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7AACAB-D52F-5D32-E91D-02F2A88E4BF4}"/>
              </a:ext>
            </a:extLst>
          </p:cNvPr>
          <p:cNvGrpSpPr/>
          <p:nvPr/>
        </p:nvGrpSpPr>
        <p:grpSpPr>
          <a:xfrm>
            <a:off x="1694260" y="2243252"/>
            <a:ext cx="5588876" cy="1545736"/>
            <a:chOff x="1679392" y="1812072"/>
            <a:chExt cx="5588876" cy="1545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7632CF-830D-27D9-6DA6-25976DD08DC0}"/>
                    </a:ext>
                  </a:extLst>
                </p:cNvPr>
                <p:cNvSpPr txBox="1"/>
                <p:nvPr/>
              </p:nvSpPr>
              <p:spPr>
                <a:xfrm>
                  <a:off x="1679392" y="1812072"/>
                  <a:ext cx="5588876" cy="8205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1600" i="0">
                            <a:latin typeface="Cambria Math" panose="02040503050406030204" pitchFamily="18" charset="0"/>
                          </a:rPr>
                          <m:t>Ω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nary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CA" sz="1600" i="0">
                            <a:latin typeface="Cambria Math" panose="02040503050406030204" pitchFamily="18" charset="0"/>
                          </a:rPr>
                          <m:t>Δ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 sz="16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  <m:e>
                            <m:f>
                              <m:fPr>
                                <m:ctrlP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CA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7632CF-830D-27D9-6DA6-25976DD08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92" y="1812072"/>
                  <a:ext cx="5588876" cy="8205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91C408-2BA8-586A-884A-6971636F764D}"/>
                    </a:ext>
                  </a:extLst>
                </p:cNvPr>
                <p:cNvSpPr txBox="1"/>
                <p:nvPr/>
              </p:nvSpPr>
              <p:spPr>
                <a:xfrm>
                  <a:off x="4244278" y="2834588"/>
                  <a:ext cx="1910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>
                      <a:solidFill>
                        <a:srgbClr val="C00000"/>
                      </a:solidFill>
                    </a:rPr>
                    <a:t>Cost </a:t>
                  </a:r>
                  <a:br>
                    <a:rPr lang="en-CA" sz="1400" dirty="0">
                      <a:solidFill>
                        <a:srgbClr val="C00000"/>
                      </a:solidFill>
                    </a:rPr>
                  </a:br>
                  <a:r>
                    <a:rPr lang="en-CA" sz="1400" dirty="0">
                      <a:solidFill>
                        <a:srgbClr val="C00000"/>
                      </a:solidFill>
                    </a:rPr>
                    <a:t>Hamiltonian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endParaRPr lang="en-CA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91C408-2BA8-586A-884A-6971636F7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78" y="2834588"/>
                  <a:ext cx="1910576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98310DCA-4803-7B2C-E249-7CD157902096}"/>
                </a:ext>
              </a:extLst>
            </p:cNvPr>
            <p:cNvSpPr/>
            <p:nvPr/>
          </p:nvSpPr>
          <p:spPr>
            <a:xfrm rot="16200000">
              <a:off x="5156860" y="1473160"/>
              <a:ext cx="85413" cy="255115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DC5E4C-010D-F55D-C643-99508BDA0EB5}"/>
                    </a:ext>
                  </a:extLst>
                </p:cNvPr>
                <p:cNvSpPr txBox="1"/>
                <p:nvPr/>
              </p:nvSpPr>
              <p:spPr>
                <a:xfrm>
                  <a:off x="2439640" y="2830632"/>
                  <a:ext cx="1910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>
                      <a:solidFill>
                        <a:srgbClr val="C00000"/>
                      </a:solidFill>
                    </a:rPr>
                    <a:t>Mixing</a:t>
                  </a:r>
                  <a:br>
                    <a:rPr lang="en-CA" sz="1400" dirty="0">
                      <a:solidFill>
                        <a:srgbClr val="C00000"/>
                      </a:solidFill>
                    </a:rPr>
                  </a:br>
                  <a:r>
                    <a:rPr lang="en-CA" sz="1400" dirty="0">
                      <a:solidFill>
                        <a:srgbClr val="C00000"/>
                      </a:solidFill>
                    </a:rPr>
                    <a:t>Hamiltonian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CA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DC5E4C-010D-F55D-C643-99508BDA0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640" y="2830632"/>
                  <a:ext cx="1910576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B23668DE-FE05-23CB-BB48-616372B4673D}"/>
                </a:ext>
              </a:extLst>
            </p:cNvPr>
            <p:cNvSpPr/>
            <p:nvPr/>
          </p:nvSpPr>
          <p:spPr>
            <a:xfrm rot="16200000">
              <a:off x="3352221" y="2322511"/>
              <a:ext cx="85415" cy="85245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9850A5-F4B6-0D85-BBBF-A219FFD6DDA8}"/>
              </a:ext>
            </a:extLst>
          </p:cNvPr>
          <p:cNvSpPr txBox="1"/>
          <p:nvPr/>
        </p:nvSpPr>
        <p:spPr>
          <a:xfrm>
            <a:off x="739302" y="1354231"/>
            <a:ext cx="7891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Hamiltonians remain fixed during each step, i.e., their forms do not change, only their duration of application is adjusted. </a:t>
            </a:r>
            <a:r>
              <a:rPr lang="en-US" sz="1600" dirty="0">
                <a:solidFill>
                  <a:srgbClr val="C00000"/>
                </a:solidFill>
              </a:rPr>
              <a:t>(Time-independent)</a:t>
            </a:r>
            <a:endParaRPr lang="en-CA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2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98967"/>
            <a:ext cx="7921295" cy="857250"/>
          </a:xfrm>
        </p:spPr>
        <p:txBody>
          <a:bodyPr>
            <a:normAutofit fontScale="90000"/>
          </a:bodyPr>
          <a:lstStyle/>
          <a:p>
            <a:r>
              <a:rPr lang="en-CA" sz="2900" dirty="0"/>
              <a:t>Quantum Approximation Optimization Algorithm (QAOA)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2EAFC-6A96-801B-7049-2EB52605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0" y="1852531"/>
            <a:ext cx="8450317" cy="16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3" y="298967"/>
            <a:ext cx="7786122" cy="857250"/>
          </a:xfrm>
        </p:spPr>
        <p:txBody>
          <a:bodyPr>
            <a:normAutofit/>
          </a:bodyPr>
          <a:lstStyle/>
          <a:p>
            <a:r>
              <a:rPr lang="en-CA" sz="2900" dirty="0"/>
              <a:t>Solving QUBO using QAOA on NAQC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1" y="1293813"/>
            <a:ext cx="7526410" cy="3223008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Let’s start with the demonstration!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C6FA-1B81-DE45-AC8E-BA0BAD95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42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CA" dirty="0"/>
              <a:t>Quadratic Unconstrained Binary Optimization (QUBO)</a:t>
            </a:r>
          </a:p>
          <a:p>
            <a:pPr marL="342900" indent="-342900">
              <a:buAutoNum type="arabicPeriod"/>
            </a:pPr>
            <a:r>
              <a:rPr lang="en-CA" dirty="0"/>
              <a:t>Ising Hamiltonian of NAQC</a:t>
            </a:r>
          </a:p>
          <a:p>
            <a:pPr marL="342900" indent="-342900">
              <a:buAutoNum type="arabicPeriod"/>
            </a:pPr>
            <a:r>
              <a:rPr lang="en-CA" dirty="0"/>
              <a:t>Combinatorial Quantum Algorithm: </a:t>
            </a:r>
            <a:br>
              <a:rPr lang="en-CA" dirty="0"/>
            </a:br>
            <a:r>
              <a:rPr lang="en-CA" dirty="0"/>
              <a:t>		Quantum Approximation Optimization Algorithm (QAOA)</a:t>
            </a:r>
          </a:p>
          <a:p>
            <a:pPr marL="342900" indent="-342900">
              <a:buAutoNum type="arabicPeriod"/>
            </a:pPr>
            <a:r>
              <a:rPr lang="en-CA" dirty="0"/>
              <a:t>Implementation: Solving QUBO using QAOA on NAQC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76" y="346263"/>
            <a:ext cx="7724471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Quadratic Unconstrained Binary Optimization (QUBO)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371600"/>
            <a:ext cx="7743825" cy="276225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QUBO is a combinatorial optimization problem that involves finding optimal configuration of binary variables that minimizes a quadratic objective function. </a:t>
            </a:r>
          </a:p>
          <a:p>
            <a:pPr lvl="1"/>
            <a:r>
              <a:rPr lang="en-CA" dirty="0"/>
              <a:t>QUBO can </a:t>
            </a:r>
            <a:r>
              <a:rPr lang="en-US" dirty="0"/>
              <a:t>model and solve numerous categories of optimization problems.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1085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Binary vectors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n</m:t>
                    </m:r>
                    <m:r>
                      <a:rPr lang="en-CA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 is the length of the vector.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CA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CA" dirty="0"/>
                  <a:t> is a real-valued upper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CA" dirty="0"/>
                  <a:t> that represent weight of each entry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1800" dirty="0">
                    <a:effectLst/>
                    <a:latin typeface="Calibri" panose="020F0502020204030204" pitchFamily="34" charset="0"/>
                  </a:rPr>
                  <a:t>. </a:t>
                </a:r>
              </a:p>
              <a:p>
                <a:pPr lvl="1"/>
                <a:r>
                  <a:rPr lang="en-CA" dirty="0"/>
                  <a:t>The optimization problem involves finding a bitstring that minimizes the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pPr lvl="1"/>
                <a:br>
                  <a:rPr lang="en-CA" sz="1800" dirty="0">
                    <a:latin typeface="Calibri" panose="020F0502020204030204" pitchFamily="34" charset="0"/>
                  </a:rPr>
                </a:br>
                <a:endParaRPr lang="en-CA" sz="1800" dirty="0"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sz="1800" dirty="0"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7"/>
                <a:ext cx="7743825" cy="3108545"/>
              </a:xfrm>
              <a:blipFill>
                <a:blip r:embed="rId2"/>
                <a:stretch>
                  <a:fillRect l="-236" t="-588" r="-4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FA7A2-4EBD-18F6-1D16-97F721C9F52F}"/>
                  </a:ext>
                </a:extLst>
              </p:cNvPr>
              <p:cNvSpPr txBox="1"/>
              <p:nvPr/>
            </p:nvSpPr>
            <p:spPr>
              <a:xfrm>
                <a:off x="2286000" y="3000375"/>
                <a:ext cx="4572000" cy="39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𝒬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FA7A2-4EBD-18F6-1D16-97F721C9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00375"/>
                <a:ext cx="4572000" cy="399981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92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A384-DB0A-6DB6-9166-B72EAD24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93FD-CADF-2361-026D-8D9E793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E6D9D-64F2-E706-77CB-1B5CE3E2969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6"/>
                <a:ext cx="7743825" cy="385469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Let us consider an optimization problem,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A" dirty="0"/>
              </a:p>
              <a:p>
                <a:pPr lvl="1"/>
                <a:endParaRPr lang="en-CA" dirty="0"/>
              </a:p>
              <a:p>
                <a:pPr lvl="1"/>
                <a:br>
                  <a:rPr lang="en-CA" dirty="0"/>
                </a:br>
                <a:br>
                  <a:rPr lang="en-CA" dirty="0"/>
                </a:br>
                <a:br>
                  <a:rPr lang="en-CA" dirty="0"/>
                </a:br>
                <a:r>
                  <a:rPr lang="en-CA" dirty="0"/>
                  <a:t>The problem can be re-written as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𝑄𝑥</m:t>
                      </m:r>
                    </m:oMath>
                  </m:oMathPara>
                </a14:m>
                <a:br>
                  <a:rPr lang="en-CA" dirty="0"/>
                </a:br>
                <a:endParaRPr lang="en-CA" dirty="0"/>
              </a:p>
              <a:p>
                <a:pPr lvl="1"/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E6D9D-64F2-E706-77CB-1B5CE3E29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6"/>
                <a:ext cx="7743825" cy="3854695"/>
              </a:xfrm>
              <a:blipFill>
                <a:blip r:embed="rId2"/>
                <a:stretch>
                  <a:fillRect l="-236" t="-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C21B-CE84-7420-BFE3-C4E909B3D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04E9717-13C8-D382-ACB5-4092365D8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538659"/>
                  </p:ext>
                </p:extLst>
              </p:nvPr>
            </p:nvGraphicFramePr>
            <p:xfrm>
              <a:off x="1892198" y="2195932"/>
              <a:ext cx="5359603" cy="7516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19223">
                      <a:extLst>
                        <a:ext uri="{9D8B030D-6E8A-4147-A177-3AD203B41FA5}">
                          <a16:colId xmlns:a16="http://schemas.microsoft.com/office/drawing/2014/main" val="2621333058"/>
                        </a:ext>
                      </a:extLst>
                    </a:gridCol>
                    <a:gridCol w="3940380">
                      <a:extLst>
                        <a:ext uri="{9D8B030D-6E8A-4147-A177-3AD203B41FA5}">
                          <a16:colId xmlns:a16="http://schemas.microsoft.com/office/drawing/2014/main" val="820503075"/>
                        </a:ext>
                      </a:extLst>
                    </a:gridCol>
                  </a:tblGrid>
                  <a:tr h="375818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Linear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4881099"/>
                      </a:ext>
                    </a:extLst>
                  </a:tr>
                  <a:tr h="375818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Quadratic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620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04E9717-13C8-D382-ACB5-4092365D8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538659"/>
                  </p:ext>
                </p:extLst>
              </p:nvPr>
            </p:nvGraphicFramePr>
            <p:xfrm>
              <a:off x="1892198" y="2195932"/>
              <a:ext cx="5359603" cy="7516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19223">
                      <a:extLst>
                        <a:ext uri="{9D8B030D-6E8A-4147-A177-3AD203B41FA5}">
                          <a16:colId xmlns:a16="http://schemas.microsoft.com/office/drawing/2014/main" val="2621333058"/>
                        </a:ext>
                      </a:extLst>
                    </a:gridCol>
                    <a:gridCol w="3940380">
                      <a:extLst>
                        <a:ext uri="{9D8B030D-6E8A-4147-A177-3AD203B41FA5}">
                          <a16:colId xmlns:a16="http://schemas.microsoft.com/office/drawing/2014/main" val="820503075"/>
                        </a:ext>
                      </a:extLst>
                    </a:gridCol>
                  </a:tblGrid>
                  <a:tr h="375818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Linear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67" t="-4839" r="-309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81099"/>
                      </a:ext>
                    </a:extLst>
                  </a:tr>
                  <a:tr h="375818">
                    <a:tc>
                      <a:txBody>
                        <a:bodyPr/>
                        <a:lstStyle/>
                        <a:p>
                          <a:r>
                            <a:rPr lang="en-CA" sz="1600" dirty="0"/>
                            <a:t>Quadratic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67" t="-104839" r="-309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620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888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6E16-0A61-D4AB-52F7-319D1CBA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869-1016-675D-A012-A512F819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Example: Max-Cut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4E831-4D2C-042E-AA0F-9CDE1130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A0F24E-7C69-D5A3-4930-92DB9DE20FF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56216"/>
                <a:ext cx="7743825" cy="3854695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CA" dirty="0"/>
                  <a:t>Max-Cut problem aims to </a:t>
                </a:r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into two sets such that the number of edges between the two sets is as large as possible.</a:t>
                </a:r>
                <a:endParaRPr lang="en-CA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binary variables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vertex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one set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it is in the other set.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Therefore, 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equal to 1, then exactly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equals 1, otherwise 0.</a:t>
                </a:r>
                <a:br>
                  <a:rPr lang="en-US" dirty="0"/>
                </a:br>
                <a:br>
                  <a:rPr lang="en-CA" dirty="0"/>
                </a:br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A0F24E-7C69-D5A3-4930-92DB9DE2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56216"/>
                <a:ext cx="7743825" cy="3854695"/>
              </a:xfrm>
              <a:blipFill>
                <a:blip r:embed="rId2"/>
                <a:stretch>
                  <a:fillRect l="-236" t="-475" r="-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0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6F09-B19F-32F7-CD6A-47E3670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11B8-AA5E-47A3-1E2F-ED40DDF2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QUBO Example: Max-Cut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236FD-0484-3BD9-FBCF-C8B5ECC87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FF1D18-0112-CE0A-D77F-3A873C65A8F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629106" y="1156217"/>
                <a:ext cx="6964071" cy="3328002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CA" dirty="0"/>
                  <a:t>For example,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  <a:p>
                <a:pPr lvl="1"/>
                <a:br>
                  <a:rPr lang="en-CA" dirty="0"/>
                </a:br>
                <a:endParaRPr lang="en-CA" dirty="0"/>
              </a:p>
              <a:p>
                <a:pPr lvl="1"/>
                <a:r>
                  <a:rPr lang="en-CA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CA" dirty="0"/>
                  <a:t> can be written as,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            Solution: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=(0, 1, 1, 0, 0)</m:t>
                    </m:r>
                  </m:oMath>
                </a14:m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FF1D18-0112-CE0A-D77F-3A873C65A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629106" y="1156217"/>
                <a:ext cx="6964071" cy="3328002"/>
              </a:xfrm>
              <a:blipFill>
                <a:blip r:embed="rId2"/>
                <a:stretch>
                  <a:fillRect l="-262" t="-549" b="-29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F3C360E-655C-FAF3-17E7-7E53F46413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70587"/>
                  </p:ext>
                </p:extLst>
              </p:nvPr>
            </p:nvGraphicFramePr>
            <p:xfrm>
              <a:off x="342102" y="2383841"/>
              <a:ext cx="8459796" cy="3758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59796">
                      <a:extLst>
                        <a:ext uri="{9D8B030D-6E8A-4147-A177-3AD203B41FA5}">
                          <a16:colId xmlns:a16="http://schemas.microsoft.com/office/drawing/2014/main" val="820503075"/>
                        </a:ext>
                      </a:extLst>
                    </a:gridCol>
                  </a:tblGrid>
                  <a:tr h="375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6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CA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4881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F3C360E-655C-FAF3-17E7-7E53F46413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770587"/>
                  </p:ext>
                </p:extLst>
              </p:nvPr>
            </p:nvGraphicFramePr>
            <p:xfrm>
              <a:off x="342102" y="2383841"/>
              <a:ext cx="8459796" cy="3758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59796">
                      <a:extLst>
                        <a:ext uri="{9D8B030D-6E8A-4147-A177-3AD203B41FA5}">
                          <a16:colId xmlns:a16="http://schemas.microsoft.com/office/drawing/2014/main" val="820503075"/>
                        </a:ext>
                      </a:extLst>
                    </a:gridCol>
                  </a:tblGrid>
                  <a:tr h="375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2" t="-1613" r="-14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810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0D4FFF-5E5C-89CC-B4F6-A3292F6B0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92" y="270121"/>
            <a:ext cx="1708940" cy="17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Ising Hamiltonian of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dirty="0"/>
                  <a:t>NAQC naturally implement a quantum Ising Hamiltonian. </a:t>
                </a:r>
              </a:p>
              <a:p>
                <a:pPr lvl="1"/>
                <a:r>
                  <a:rPr lang="en-CA" dirty="0"/>
                  <a:t>A system of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Rydberg atoms coupled to </a:t>
                </a:r>
                <a:r>
                  <a:rPr lang="en-US" dirty="0"/>
                  <a:t>a global driving laser at an instance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represented as,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br>
                  <a:rPr lang="en-CA" dirty="0"/>
                </a:br>
                <a:r>
                  <a:rPr lang="en-CA" dirty="0"/>
                  <a:t>This Hamiltonian is coupled to a driving laser with </a:t>
                </a:r>
                <a:r>
                  <a:rPr lang="en-CA" b="1" dirty="0"/>
                  <a:t>Rabi frequency </a:t>
                </a:r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:r>
                  <a:rPr lang="en-CA" b="1" dirty="0"/>
                  <a:t>detuning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  <a:blipFill>
                <a:blip r:embed="rId2"/>
                <a:stretch>
                  <a:fillRect l="-243" t="-567" r="-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/>
              <p:nvPr/>
            </p:nvSpPr>
            <p:spPr>
              <a:xfrm>
                <a:off x="1777562" y="2449519"/>
                <a:ext cx="5588876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bSup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2449519"/>
                <a:ext cx="5588876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Ising Hamiltonian of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dirty="0"/>
                  <a:t> is the </a:t>
                </a:r>
                <a:r>
                  <a:rPr lang="en-US" dirty="0"/>
                  <a:t>interaction strength and is a function of the distance between atoms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off-diagonal terms in the QUBO matrix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encoded using the Rydberg interaction between atoms.  </a:t>
                </a:r>
              </a:p>
              <a:p>
                <a:pPr lvl="1"/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Such that,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1" y="1293813"/>
                <a:ext cx="7526410" cy="3223008"/>
              </a:xfrm>
              <a:blipFill>
                <a:blip r:embed="rId2"/>
                <a:stretch>
                  <a:fillRect l="-243" t="-3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/>
              <p:nvPr/>
            </p:nvSpPr>
            <p:spPr>
              <a:xfrm>
                <a:off x="1777562" y="2347042"/>
                <a:ext cx="5588876" cy="743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669F-8CE3-8D5B-90E3-AC01445F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2347042"/>
                <a:ext cx="5588876" cy="743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BC77C-C28E-A112-F53F-21E82C4B0579}"/>
                  </a:ext>
                </a:extLst>
              </p:cNvPr>
              <p:cNvSpPr txBox="1"/>
              <p:nvPr/>
            </p:nvSpPr>
            <p:spPr>
              <a:xfrm>
                <a:off x="1777562" y="3393395"/>
                <a:ext cx="5588876" cy="82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60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CA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600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bSup>
                        </m:e>
                      </m:nary>
                      <m:r>
                        <a:rPr lang="en-CA" sz="1600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CA" sz="1600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CA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6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BC77C-C28E-A112-F53F-21E82C4B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62" y="3393395"/>
                <a:ext cx="5588876" cy="82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189108"/>
      </p:ext>
    </p:extLst>
  </p:cSld>
  <p:clrMapOvr>
    <a:masterClrMapping/>
  </p:clrMapOvr>
</p:sld>
</file>

<file path=ppt/theme/theme1.xml><?xml version="1.0" encoding="utf-8"?>
<a:theme xmlns:a="http://schemas.openxmlformats.org/drawingml/2006/main" name="CMC Theme">
  <a:themeElements>
    <a:clrScheme name="Custom 1">
      <a:dk1>
        <a:srgbClr val="004068"/>
      </a:dk1>
      <a:lt1>
        <a:srgbClr val="FFFFFF"/>
      </a:lt1>
      <a:dk2>
        <a:srgbClr val="444142"/>
      </a:dk2>
      <a:lt2>
        <a:srgbClr val="FFFFFF"/>
      </a:lt2>
      <a:accent1>
        <a:srgbClr val="004068"/>
      </a:accent1>
      <a:accent2>
        <a:srgbClr val="006EAA"/>
      </a:accent2>
      <a:accent3>
        <a:srgbClr val="D3E9F8"/>
      </a:accent3>
      <a:accent4>
        <a:srgbClr val="00A99A"/>
      </a:accent4>
      <a:accent5>
        <a:srgbClr val="855FA8"/>
      </a:accent5>
      <a:accent6>
        <a:srgbClr val="B33C34"/>
      </a:accent6>
      <a:hlink>
        <a:srgbClr val="006EAA"/>
      </a:hlink>
      <a:folHlink>
        <a:srgbClr val="00406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C English Powerpoint Template-CMC-2019-09-17" id="{DEECA03D-419A-4B3A-BAC6-9A69EBE7C8DD}" vid="{17678967-BD22-4D4E-B116-56A2B5970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D746674225B4BA1A9D4068540E5A0" ma:contentTypeVersion="8" ma:contentTypeDescription="Create a new document." ma:contentTypeScope="" ma:versionID="0bcb2d332aea63d9b049a6177f3af729">
  <xsd:schema xmlns:xsd="http://www.w3.org/2001/XMLSchema" xmlns:xs="http://www.w3.org/2001/XMLSchema" xmlns:p="http://schemas.microsoft.com/office/2006/metadata/properties" xmlns:ns2="1882979a-04ee-44d2-9458-b3042ae59f5d" targetNamespace="http://schemas.microsoft.com/office/2006/metadata/properties" ma:root="true" ma:fieldsID="f20e369a6e9a56f138fee541a238ae08" ns2:_="">
    <xsd:import namespace="1882979a-04ee-44d2-9458-b3042ae59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2979a-04ee-44d2-9458-b3042ae59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64AEE-6A51-4DFF-90B4-E14653CEC1D3}"/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8e61daf9-854e-4c58-ad24-86fd10ec42d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374170e-9470-423d-b40a-0b61de14f7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CMC_PPT_Template</Template>
  <TotalTime>11326</TotalTime>
  <Words>666</Words>
  <Application>Microsoft Office PowerPoint</Application>
  <PresentationFormat>On-screen Show (16:9)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System Font Regular</vt:lpstr>
      <vt:lpstr>CMC Theme</vt:lpstr>
      <vt:lpstr>Quadratic Unconstrained Binary Optimization (QUBO) on NAQC</vt:lpstr>
      <vt:lpstr>Table of Contents</vt:lpstr>
      <vt:lpstr>Quadratic Unconstrained Binary Optimization (QUBO)</vt:lpstr>
      <vt:lpstr>QUBO Formulation</vt:lpstr>
      <vt:lpstr>QUBO Intuition</vt:lpstr>
      <vt:lpstr>QUBO Example: Max-Cut</vt:lpstr>
      <vt:lpstr>QUBO Example: Max-Cut</vt:lpstr>
      <vt:lpstr>Ising Hamiltonian of NAQC</vt:lpstr>
      <vt:lpstr>Ising Hamiltonian of NAQC</vt:lpstr>
      <vt:lpstr>Solving QUBO on NAQC</vt:lpstr>
      <vt:lpstr>Quantum Approximation Optimization Algorithm (QAOA)</vt:lpstr>
      <vt:lpstr>Quantum Approximation Optimization Algorithm (QAOA)</vt:lpstr>
      <vt:lpstr>Quantum Approximation Optimization Algorithm (QAOA)</vt:lpstr>
      <vt:lpstr>Solving QUBO using QAOA on NAQC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Saasha Joshi</dc:creator>
  <cp:lastModifiedBy>Saasha Joshi</cp:lastModifiedBy>
  <cp:revision>1</cp:revision>
  <dcterms:created xsi:type="dcterms:W3CDTF">2024-07-23T15:44:40Z</dcterms:created>
  <dcterms:modified xsi:type="dcterms:W3CDTF">2024-10-28T18:01:41Z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0x010100573D746674225B4BA1A9D4068540E5A0</vt:lpwstr>
  </property>
  <property fmtid="{D5CDD505-2E9C-101B-9397-08002B2CF9AE}" pid="3" name="ClassificationContentMarkingHeaderLocations">
    <vt:lpwstr>CMC Theme:7\2_CMC Theme:7\3_CMC Theme:7\CMC Theme:7</vt:lpwstr>
  </property>
  <property fmtid="{D5CDD505-2E9C-101B-9397-08002B2CF9AE}" pid="4" name="MSIP_Label_ee4e028a-0aaf-424a-996c-b19db9fd2352_SetDate">
    <vt:lpwstr>2022-01-10T20:38:36Z</vt:lpwstr>
  </property>
  <property fmtid="{D5CDD505-2E9C-101B-9397-08002B2CF9AE}" pid="5" name="ClassificationContentMarkingFooterText">
    <vt:lpwstr>Public</vt:lpwstr>
  </property>
  <property fmtid="{D5CDD505-2E9C-101B-9397-08002B2CF9AE}" pid="6" name="MSIP_Label_ee4e028a-0aaf-424a-996c-b19db9fd2352_ActionId">
    <vt:lpwstr>5fb05e2f-0dcd-47bc-b3a0-bd296d151329</vt:lpwstr>
  </property>
  <property fmtid="{D5CDD505-2E9C-101B-9397-08002B2CF9AE}" pid="7" name="ClassificationContentMarkingHeaderText">
    <vt:lpwstr>Public</vt:lpwstr>
  </property>
  <property fmtid="{D5CDD505-2E9C-101B-9397-08002B2CF9AE}" pid="8" name="MSIP_Label_ee4e028a-0aaf-424a-996c-b19db9fd2352_ContentBits">
    <vt:lpwstr>3</vt:lpwstr>
  </property>
  <property fmtid="{D5CDD505-2E9C-101B-9397-08002B2CF9AE}" pid="9" name="ClassificationContentMarkingFooterLocations">
    <vt:lpwstr>CMC Theme:8\2_CMC Theme:8\3_CMC Theme:8\CMC Theme:8</vt:lpwstr>
  </property>
  <property fmtid="{D5CDD505-2E9C-101B-9397-08002B2CF9AE}" pid="10" name="MSIP_Label_ee4e028a-0aaf-424a-996c-b19db9fd2352_Enabled">
    <vt:lpwstr>true</vt:lpwstr>
  </property>
  <property fmtid="{D5CDD505-2E9C-101B-9397-08002B2CF9AE}" pid="11" name="MSIP_Label_ee4e028a-0aaf-424a-996c-b19db9fd2352_SiteId">
    <vt:lpwstr>4a97ff6e-c338-4990-8208-a30e8b20d9eb</vt:lpwstr>
  </property>
  <property fmtid="{D5CDD505-2E9C-101B-9397-08002B2CF9AE}" pid="12" name="MSIP_Label_ee4e028a-0aaf-424a-996c-b19db9fd2352_Name">
    <vt:lpwstr>Public</vt:lpwstr>
  </property>
  <property fmtid="{D5CDD505-2E9C-101B-9397-08002B2CF9AE}" pid="13" name="MSIP_Label_ee4e028a-0aaf-424a-996c-b19db9fd2352_Method">
    <vt:lpwstr>Privileged</vt:lpwstr>
  </property>
  <property fmtid="{D5CDD505-2E9C-101B-9397-08002B2CF9AE}" pid="14" name="MediaServiceImageTags">
    <vt:lpwstr/>
  </property>
</Properties>
</file>