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52"/>
  </p:notesMasterIdLst>
  <p:handoutMasterIdLst>
    <p:handoutMasterId r:id="rId53"/>
  </p:handoutMasterIdLst>
  <p:sldIdLst>
    <p:sldId id="256" r:id="rId5"/>
    <p:sldId id="268" r:id="rId6"/>
    <p:sldId id="308" r:id="rId7"/>
    <p:sldId id="302" r:id="rId8"/>
    <p:sldId id="300" r:id="rId9"/>
    <p:sldId id="301" r:id="rId10"/>
    <p:sldId id="309" r:id="rId11"/>
    <p:sldId id="304" r:id="rId12"/>
    <p:sldId id="307" r:id="rId13"/>
    <p:sldId id="299" r:id="rId14"/>
    <p:sldId id="306" r:id="rId15"/>
    <p:sldId id="303" r:id="rId16"/>
    <p:sldId id="319" r:id="rId17"/>
    <p:sldId id="320" r:id="rId18"/>
    <p:sldId id="310" r:id="rId19"/>
    <p:sldId id="349" r:id="rId20"/>
    <p:sldId id="317" r:id="rId21"/>
    <p:sldId id="318" r:id="rId22"/>
    <p:sldId id="273" r:id="rId23"/>
    <p:sldId id="321" r:id="rId24"/>
    <p:sldId id="322" r:id="rId25"/>
    <p:sldId id="315" r:id="rId26"/>
    <p:sldId id="316" r:id="rId27"/>
    <p:sldId id="274" r:id="rId28"/>
    <p:sldId id="276" r:id="rId29"/>
    <p:sldId id="290" r:id="rId30"/>
    <p:sldId id="323" r:id="rId31"/>
    <p:sldId id="279" r:id="rId32"/>
    <p:sldId id="294" r:id="rId33"/>
    <p:sldId id="325" r:id="rId34"/>
    <p:sldId id="278" r:id="rId35"/>
    <p:sldId id="344" r:id="rId36"/>
    <p:sldId id="334" r:id="rId37"/>
    <p:sldId id="313" r:id="rId38"/>
    <p:sldId id="280" r:id="rId39"/>
    <p:sldId id="335" r:id="rId40"/>
    <p:sldId id="336" r:id="rId41"/>
    <p:sldId id="333" r:id="rId42"/>
    <p:sldId id="314" r:id="rId43"/>
    <p:sldId id="281" r:id="rId44"/>
    <p:sldId id="328" r:id="rId45"/>
    <p:sldId id="330" r:id="rId46"/>
    <p:sldId id="345" r:id="rId47"/>
    <p:sldId id="347" r:id="rId48"/>
    <p:sldId id="348" r:id="rId49"/>
    <p:sldId id="350" r:id="rId50"/>
    <p:sldId id="267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84BFF4-1FF9-1352-0824-5053727D07B1}" name="Saasha Joshi" initials="SJ" userId="S::Saasha.Joshi@cmc.ca::9a43617d-2fa4-4467-a81b-0e90add4c06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Poulin" initials="SP" lastIdx="177" clrIdx="0">
    <p:extLst>
      <p:ext uri="{19B8F6BF-5375-455C-9EA6-DF929625EA0E}">
        <p15:presenceInfo xmlns:p15="http://schemas.microsoft.com/office/powerpoint/2012/main" userId="S::Sandra.poulin@cmc.ca::3fdc3e81-354c-4e95-a07b-228ee85d7846" providerId="AD"/>
      </p:ext>
    </p:extLst>
  </p:cmAuthor>
  <p:cmAuthor id="2" name="Brent Jodoin" initials="BJ" lastIdx="46" clrIdx="1">
    <p:extLst>
      <p:ext uri="{19B8F6BF-5375-455C-9EA6-DF929625EA0E}">
        <p15:presenceInfo xmlns:p15="http://schemas.microsoft.com/office/powerpoint/2012/main" userId="S::brent.jodoin@cmc.ca::b8964f80-38a7-46f1-a712-b8431ae91890" providerId="AD"/>
      </p:ext>
    </p:extLst>
  </p:cmAuthor>
  <p:cmAuthor id="3" name="Erika" initials="E" lastIdx="1" clrIdx="2">
    <p:extLst>
      <p:ext uri="{19B8F6BF-5375-455C-9EA6-DF929625EA0E}">
        <p15:presenceInfo xmlns:p15="http://schemas.microsoft.com/office/powerpoint/2012/main" userId="Erika" providerId="None"/>
      </p:ext>
    </p:extLst>
  </p:cmAuthor>
  <p:cmAuthor id="4" name="Erika Turgoose" initials="ET" lastIdx="31" clrIdx="3">
    <p:extLst>
      <p:ext uri="{19B8F6BF-5375-455C-9EA6-DF929625EA0E}">
        <p15:presenceInfo xmlns:p15="http://schemas.microsoft.com/office/powerpoint/2012/main" userId="S::erika.turgoose@cmc.ca::b543fac7-3312-4904-9275-1c6e931f958b" providerId="AD"/>
      </p:ext>
    </p:extLst>
  </p:cmAuthor>
  <p:cmAuthor id="5" name="Lise M. Thomas" initials="LMT" lastIdx="6" clrIdx="4">
    <p:extLst>
      <p:ext uri="{19B8F6BF-5375-455C-9EA6-DF929625EA0E}">
        <p15:presenceInfo xmlns:p15="http://schemas.microsoft.com/office/powerpoint/2012/main" userId="S::lise.Thomas@cmc.ca::60739871-6950-42a8-b286-10fe5578bd79" providerId="AD"/>
      </p:ext>
    </p:extLst>
  </p:cmAuthor>
  <p:cmAuthor id="6" name="Helen Zhang" initials="HZ" lastIdx="1" clrIdx="5">
    <p:extLst>
      <p:ext uri="{19B8F6BF-5375-455C-9EA6-DF929625EA0E}">
        <p15:presenceInfo xmlns:p15="http://schemas.microsoft.com/office/powerpoint/2012/main" userId="S::helen.zhang@cmc.ca::0f02461d-e108-4910-91ee-4f09c944892c" providerId="AD"/>
      </p:ext>
    </p:extLst>
  </p:cmAuthor>
  <p:cmAuthor id="7" name="Erika Turgoose" initials="ET [2]" lastIdx="5" clrIdx="6">
    <p:extLst>
      <p:ext uri="{19B8F6BF-5375-455C-9EA6-DF929625EA0E}">
        <p15:presenceInfo xmlns:p15="http://schemas.microsoft.com/office/powerpoint/2012/main" userId="Erika Turgoose" providerId="None"/>
      </p:ext>
    </p:extLst>
  </p:cmAuthor>
  <p:cmAuthor id="8" name="Pat Botsford" initials="PB" lastIdx="22" clrIdx="7">
    <p:extLst>
      <p:ext uri="{19B8F6BF-5375-455C-9EA6-DF929625EA0E}">
        <p15:presenceInfo xmlns:p15="http://schemas.microsoft.com/office/powerpoint/2012/main" userId="S::pat.botsford@cmc.ca::533195c8-d73a-4720-b535-71e41a89bfe8" providerId="AD"/>
      </p:ext>
    </p:extLst>
  </p:cmAuthor>
  <p:cmAuthor id="9" name="Udson Mendes" initials="UM" lastIdx="10" clrIdx="8">
    <p:extLst>
      <p:ext uri="{19B8F6BF-5375-455C-9EA6-DF929625EA0E}">
        <p15:presenceInfo xmlns:p15="http://schemas.microsoft.com/office/powerpoint/2012/main" userId="S::udson.mendes@cmc.ca::effe846c-6496-4d2d-a801-d7be72583101" providerId="AD"/>
      </p:ext>
    </p:extLst>
  </p:cmAuthor>
  <p:cmAuthor id="10" name="Jennifer Heaton" initials="JH" lastIdx="18" clrIdx="9">
    <p:extLst>
      <p:ext uri="{19B8F6BF-5375-455C-9EA6-DF929625EA0E}">
        <p15:presenceInfo xmlns:p15="http://schemas.microsoft.com/office/powerpoint/2012/main" userId="S::jennifer.heaton@cmc.ca::38133126-d6cd-444f-87b0-2c6d5805bb3b" providerId="AD"/>
      </p:ext>
    </p:extLst>
  </p:cmAuthor>
  <p:cmAuthor id="11" name="Kevin Dobie" initials="KD" lastIdx="3" clrIdx="10">
    <p:extLst>
      <p:ext uri="{19B8F6BF-5375-455C-9EA6-DF929625EA0E}">
        <p15:presenceInfo xmlns:p15="http://schemas.microsoft.com/office/powerpoint/2012/main" userId="S::kevin.dobie@cmc.ca::6a957f79-586c-4f57-9e8a-209529e3fe97" providerId="AD"/>
      </p:ext>
    </p:extLst>
  </p:cmAuthor>
  <p:cmAuthor id="12" name="Lise M. Thomas" initials="LMT [2]" lastIdx="1" clrIdx="11">
    <p:extLst>
      <p:ext uri="{19B8F6BF-5375-455C-9EA6-DF929625EA0E}">
        <p15:presenceInfo xmlns:p15="http://schemas.microsoft.com/office/powerpoint/2012/main" userId="Lise M. Thomas" providerId="None"/>
      </p:ext>
    </p:extLst>
  </p:cmAuthor>
  <p:cmAuthor id="13" name="Patricia Tokunaga" initials="PT" lastIdx="2" clrIdx="12">
    <p:extLst>
      <p:ext uri="{19B8F6BF-5375-455C-9EA6-DF929625EA0E}">
        <p15:presenceInfo xmlns:p15="http://schemas.microsoft.com/office/powerpoint/2012/main" userId="S::patricia.tokunaga@cmc.ca::cc29ec3a-7e28-4d44-9bf5-aba2eccb3f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0A99A"/>
    <a:srgbClr val="71C8FF"/>
    <a:srgbClr val="D3E9F8"/>
    <a:srgbClr val="EC3B42"/>
    <a:srgbClr val="006EAA"/>
    <a:srgbClr val="855FA8"/>
    <a:srgbClr val="B33C34"/>
    <a:srgbClr val="004068"/>
    <a:srgbClr val="002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3DA30-0B8A-44CD-BB7C-F7BFD558BCD0}" v="253" dt="2024-10-30T18:51:33.0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7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sha Joshi" userId="9a43617d-2fa4-4467-a81b-0e90add4c066" providerId="ADAL" clId="{10D4FA74-4E97-4671-900F-04A92C0140D4}"/>
    <pc:docChg chg="undo custSel addSld delSld modSld sldOrd">
      <pc:chgData name="Saasha Joshi" userId="9a43617d-2fa4-4467-a81b-0e90add4c066" providerId="ADAL" clId="{10D4FA74-4E97-4671-900F-04A92C0140D4}" dt="2024-10-07T14:53:50.377" v="15231" actId="13926"/>
      <pc:docMkLst>
        <pc:docMk/>
      </pc:docMkLst>
      <pc:sldChg chg="modSp add del mod">
        <pc:chgData name="Saasha Joshi" userId="9a43617d-2fa4-4467-a81b-0e90add4c066" providerId="ADAL" clId="{10D4FA74-4E97-4671-900F-04A92C0140D4}" dt="2024-10-05T03:59:54.400" v="14409" actId="20577"/>
        <pc:sldMkLst>
          <pc:docMk/>
          <pc:sldMk cId="779780135" sldId="256"/>
        </pc:sldMkLst>
        <pc:spChg chg="mod">
          <ac:chgData name="Saasha Joshi" userId="9a43617d-2fa4-4467-a81b-0e90add4c066" providerId="ADAL" clId="{10D4FA74-4E97-4671-900F-04A92C0140D4}" dt="2024-08-28T18:45:39.883" v="11282" actId="1076"/>
          <ac:spMkLst>
            <pc:docMk/>
            <pc:sldMk cId="779780135" sldId="256"/>
            <ac:spMk id="2" creationId="{36F9C187-C080-5A4D-B5DF-086E4D53D434}"/>
          </ac:spMkLst>
        </pc:spChg>
        <pc:spChg chg="mod">
          <ac:chgData name="Saasha Joshi" userId="9a43617d-2fa4-4467-a81b-0e90add4c066" providerId="ADAL" clId="{10D4FA74-4E97-4671-900F-04A92C0140D4}" dt="2024-08-28T18:45:27.817" v="11281" actId="404"/>
          <ac:spMkLst>
            <pc:docMk/>
            <pc:sldMk cId="779780135" sldId="256"/>
            <ac:spMk id="3" creationId="{F0A8E378-350F-394B-9E42-082C9C0C9CC1}"/>
          </ac:spMkLst>
        </pc:spChg>
        <pc:spChg chg="mod">
          <ac:chgData name="Saasha Joshi" userId="9a43617d-2fa4-4467-a81b-0e90add4c066" providerId="ADAL" clId="{10D4FA74-4E97-4671-900F-04A92C0140D4}" dt="2024-10-05T03:59:54.400" v="14409" actId="20577"/>
          <ac:spMkLst>
            <pc:docMk/>
            <pc:sldMk cId="779780135" sldId="256"/>
            <ac:spMk id="4" creationId="{A9AC682C-2856-8C44-A534-403B63FDDA9D}"/>
          </ac:spMkLst>
        </pc:spChg>
      </pc:sldChg>
      <pc:sldChg chg="delSp mod">
        <pc:chgData name="Saasha Joshi" userId="9a43617d-2fa4-4467-a81b-0e90add4c066" providerId="ADAL" clId="{10D4FA74-4E97-4671-900F-04A92C0140D4}" dt="2024-10-05T03:59:15.154" v="14402" actId="478"/>
        <pc:sldMkLst>
          <pc:docMk/>
          <pc:sldMk cId="2214265650" sldId="267"/>
        </pc:sldMkLst>
        <pc:spChg chg="del">
          <ac:chgData name="Saasha Joshi" userId="9a43617d-2fa4-4467-a81b-0e90add4c066" providerId="ADAL" clId="{10D4FA74-4E97-4671-900F-04A92C0140D4}" dt="2024-10-05T03:59:15.154" v="14402" actId="478"/>
          <ac:spMkLst>
            <pc:docMk/>
            <pc:sldMk cId="2214265650" sldId="267"/>
            <ac:spMk id="5" creationId="{51F16B47-B6C6-0192-25B4-DFBB6409D865}"/>
          </ac:spMkLst>
        </pc:spChg>
      </pc:sldChg>
      <pc:sldChg chg="modSp mod modTransition">
        <pc:chgData name="Saasha Joshi" userId="9a43617d-2fa4-4467-a81b-0e90add4c066" providerId="ADAL" clId="{10D4FA74-4E97-4671-900F-04A92C0140D4}" dt="2024-08-28T19:10:22.147" v="11298" actId="20577"/>
        <pc:sldMkLst>
          <pc:docMk/>
          <pc:sldMk cId="2501340435" sldId="268"/>
        </pc:sldMkLst>
        <pc:spChg chg="mod">
          <ac:chgData name="Saasha Joshi" userId="9a43617d-2fa4-4467-a81b-0e90add4c066" providerId="ADAL" clId="{10D4FA74-4E97-4671-900F-04A92C0140D4}" dt="2024-08-28T19:10:22.147" v="11298" actId="20577"/>
          <ac:spMkLst>
            <pc:docMk/>
            <pc:sldMk cId="2501340435" sldId="268"/>
            <ac:spMk id="3" creationId="{2F891511-7DAC-B70B-25A4-5591D1F0308E}"/>
          </ac:spMkLst>
        </pc:spChg>
      </pc:sldChg>
      <pc:sldChg chg="addSp delSp modSp new del mod ord modClrScheme chgLayout">
        <pc:chgData name="Saasha Joshi" userId="9a43617d-2fa4-4467-a81b-0e90add4c066" providerId="ADAL" clId="{10D4FA74-4E97-4671-900F-04A92C0140D4}" dt="2024-08-26T19:36:49.103" v="4823" actId="47"/>
        <pc:sldMkLst>
          <pc:docMk/>
          <pc:sldMk cId="3053918472" sldId="269"/>
        </pc:sldMkLst>
        <pc:spChg chg="del">
          <ac:chgData name="Saasha Joshi" userId="9a43617d-2fa4-4467-a81b-0e90add4c066" providerId="ADAL" clId="{10D4FA74-4E97-4671-900F-04A92C0140D4}" dt="2024-07-24T17:45:41.755" v="482" actId="26606"/>
          <ac:spMkLst>
            <pc:docMk/>
            <pc:sldMk cId="3053918472" sldId="269"/>
            <ac:spMk id="2" creationId="{92908932-0682-4316-0410-A09067B2156C}"/>
          </ac:spMkLst>
        </pc:spChg>
        <pc:spChg chg="del">
          <ac:chgData name="Saasha Joshi" userId="9a43617d-2fa4-4467-a81b-0e90add4c066" providerId="ADAL" clId="{10D4FA74-4E97-4671-900F-04A92C0140D4}" dt="2024-07-24T17:45:41.755" v="482" actId="26606"/>
          <ac:spMkLst>
            <pc:docMk/>
            <pc:sldMk cId="3053918472" sldId="269"/>
            <ac:spMk id="3" creationId="{E8151FD4-F815-3183-8A59-932B76341DB2}"/>
          </ac:spMkLst>
        </pc:spChg>
        <pc:spChg chg="del">
          <ac:chgData name="Saasha Joshi" userId="9a43617d-2fa4-4467-a81b-0e90add4c066" providerId="ADAL" clId="{10D4FA74-4E97-4671-900F-04A92C0140D4}" dt="2024-07-24T17:45:17.785" v="475"/>
          <ac:spMkLst>
            <pc:docMk/>
            <pc:sldMk cId="3053918472" sldId="269"/>
            <ac:spMk id="4" creationId="{CB6C1DE1-507B-297C-2B2F-EC55DB0740F5}"/>
          </ac:spMkLst>
        </pc:spChg>
        <pc:spChg chg="mod">
          <ac:chgData name="Saasha Joshi" userId="9a43617d-2fa4-4467-a81b-0e90add4c066" providerId="ADAL" clId="{10D4FA74-4E97-4671-900F-04A92C0140D4}" dt="2024-07-24T17:46:09.103" v="488" actId="26606"/>
          <ac:spMkLst>
            <pc:docMk/>
            <pc:sldMk cId="3053918472" sldId="269"/>
            <ac:spMk id="5" creationId="{163E74F9-6178-B8CF-4105-C234DE08C9B1}"/>
          </ac:spMkLst>
        </pc:spChg>
        <pc:spChg chg="mod">
          <ac:chgData name="Saasha Joshi" userId="9a43617d-2fa4-4467-a81b-0e90add4c066" providerId="ADAL" clId="{10D4FA74-4E97-4671-900F-04A92C0140D4}" dt="2024-07-24T17:46:09.103" v="488" actId="26606"/>
          <ac:spMkLst>
            <pc:docMk/>
            <pc:sldMk cId="3053918472" sldId="269"/>
            <ac:spMk id="6" creationId="{04D78A4A-FE4D-A384-47CE-EE829AC60F47}"/>
          </ac:spMkLst>
        </pc:spChg>
        <pc:spChg chg="del">
          <ac:chgData name="Saasha Joshi" userId="9a43617d-2fa4-4467-a81b-0e90add4c066" providerId="ADAL" clId="{10D4FA74-4E97-4671-900F-04A92C0140D4}" dt="2024-07-24T17:45:41.755" v="482" actId="26606"/>
          <ac:spMkLst>
            <pc:docMk/>
            <pc:sldMk cId="3053918472" sldId="269"/>
            <ac:spMk id="7" creationId="{B60E91F8-6580-BB33-7491-3B4937941F07}"/>
          </ac:spMkLst>
        </pc:spChg>
        <pc:spChg chg="add del mod">
          <ac:chgData name="Saasha Joshi" userId="9a43617d-2fa4-4467-a81b-0e90add4c066" providerId="ADAL" clId="{10D4FA74-4E97-4671-900F-04A92C0140D4}" dt="2024-07-24T17:45:26.897" v="478" actId="478"/>
          <ac:spMkLst>
            <pc:docMk/>
            <pc:sldMk cId="3053918472" sldId="269"/>
            <ac:spMk id="8" creationId="{78DC684A-33D0-094E-56C6-120E39D4B046}"/>
          </ac:spMkLst>
        </pc:spChg>
        <pc:spChg chg="add del mod">
          <ac:chgData name="Saasha Joshi" userId="9a43617d-2fa4-4467-a81b-0e90add4c066" providerId="ADAL" clId="{10D4FA74-4E97-4671-900F-04A92C0140D4}" dt="2024-07-24T17:46:09.103" v="488" actId="26606"/>
          <ac:spMkLst>
            <pc:docMk/>
            <pc:sldMk cId="3053918472" sldId="269"/>
            <ac:spMk id="1033" creationId="{11B41021-8DA0-7D5A-DBD6-C7DFBBB3AD88}"/>
          </ac:spMkLst>
        </pc:spChg>
        <pc:spChg chg="add del mod">
          <ac:chgData name="Saasha Joshi" userId="9a43617d-2fa4-4467-a81b-0e90add4c066" providerId="ADAL" clId="{10D4FA74-4E97-4671-900F-04A92C0140D4}" dt="2024-07-24T17:46:09.103" v="488" actId="26606"/>
          <ac:spMkLst>
            <pc:docMk/>
            <pc:sldMk cId="3053918472" sldId="269"/>
            <ac:spMk id="1035" creationId="{2C70F618-A309-9A43-60E4-C756EBC0937A}"/>
          </ac:spMkLst>
        </pc:spChg>
        <pc:spChg chg="add mod">
          <ac:chgData name="Saasha Joshi" userId="9a43617d-2fa4-4467-a81b-0e90add4c066" providerId="ADAL" clId="{10D4FA74-4E97-4671-900F-04A92C0140D4}" dt="2024-07-24T17:46:09.103" v="488" actId="26606"/>
          <ac:spMkLst>
            <pc:docMk/>
            <pc:sldMk cId="3053918472" sldId="269"/>
            <ac:spMk id="1040" creationId="{3C510F88-9558-2236-E80E-C33DE19AA06D}"/>
          </ac:spMkLst>
        </pc:spChg>
        <pc:spChg chg="add mod">
          <ac:chgData name="Saasha Joshi" userId="9a43617d-2fa4-4467-a81b-0e90add4c066" providerId="ADAL" clId="{10D4FA74-4E97-4671-900F-04A92C0140D4}" dt="2024-07-24T17:46:09.103" v="488" actId="26606"/>
          <ac:spMkLst>
            <pc:docMk/>
            <pc:sldMk cId="3053918472" sldId="269"/>
            <ac:spMk id="1042" creationId="{09C701FB-7C3E-A365-DFE8-3509A079ACE6}"/>
          </ac:spMkLst>
        </pc:spChg>
        <pc:picChg chg="add del mod">
          <ac:chgData name="Saasha Joshi" userId="9a43617d-2fa4-4467-a81b-0e90add4c066" providerId="ADAL" clId="{10D4FA74-4E97-4671-900F-04A92C0140D4}" dt="2024-07-24T17:45:24.984" v="477" actId="478"/>
          <ac:picMkLst>
            <pc:docMk/>
            <pc:sldMk cId="3053918472" sldId="269"/>
            <ac:picMk id="1026" creationId="{A7C7478B-07EE-9A02-17C9-6334792CA804}"/>
          </ac:picMkLst>
        </pc:picChg>
        <pc:picChg chg="add mod ord">
          <ac:chgData name="Saasha Joshi" userId="9a43617d-2fa4-4467-a81b-0e90add4c066" providerId="ADAL" clId="{10D4FA74-4E97-4671-900F-04A92C0140D4}" dt="2024-08-26T19:13:16.111" v="4037" actId="14100"/>
          <ac:picMkLst>
            <pc:docMk/>
            <pc:sldMk cId="3053918472" sldId="269"/>
            <ac:picMk id="1028" creationId="{36D6CFC7-1084-A55A-E673-C9C2D87593E6}"/>
          </ac:picMkLst>
        </pc:picChg>
      </pc:sldChg>
      <pc:sldChg chg="addSp delSp modSp add del mod">
        <pc:chgData name="Saasha Joshi" userId="9a43617d-2fa4-4467-a81b-0e90add4c066" providerId="ADAL" clId="{10D4FA74-4E97-4671-900F-04A92C0140D4}" dt="2024-08-26T17:59:34.279" v="3080" actId="2696"/>
        <pc:sldMkLst>
          <pc:docMk/>
          <pc:sldMk cId="2478140143" sldId="270"/>
        </pc:sldMkLst>
        <pc:spChg chg="mod">
          <ac:chgData name="Saasha Joshi" userId="9a43617d-2fa4-4467-a81b-0e90add4c066" providerId="ADAL" clId="{10D4FA74-4E97-4671-900F-04A92C0140D4}" dt="2024-08-26T17:32:06.176" v="2134" actId="20577"/>
          <ac:spMkLst>
            <pc:docMk/>
            <pc:sldMk cId="2478140143" sldId="270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7:53:07.805" v="3023" actId="20577"/>
          <ac:spMkLst>
            <pc:docMk/>
            <pc:sldMk cId="2478140143" sldId="270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6T17:51:02.832" v="2951" actId="14100"/>
          <ac:spMkLst>
            <pc:docMk/>
            <pc:sldMk cId="2478140143" sldId="270"/>
            <ac:spMk id="6" creationId="{AAA91B64-6E17-7272-8693-BF9FA4464522}"/>
          </ac:spMkLst>
        </pc:spChg>
        <pc:spChg chg="add del">
          <ac:chgData name="Saasha Joshi" userId="9a43617d-2fa4-4467-a81b-0e90add4c066" providerId="ADAL" clId="{10D4FA74-4E97-4671-900F-04A92C0140D4}" dt="2024-08-26T17:51:12.060" v="2953" actId="478"/>
          <ac:spMkLst>
            <pc:docMk/>
            <pc:sldMk cId="2478140143" sldId="270"/>
            <ac:spMk id="7" creationId="{094C2455-7179-2C2C-AAD4-A566BEC24ABC}"/>
          </ac:spMkLst>
        </pc:spChg>
        <pc:spChg chg="add mod">
          <ac:chgData name="Saasha Joshi" userId="9a43617d-2fa4-4467-a81b-0e90add4c066" providerId="ADAL" clId="{10D4FA74-4E97-4671-900F-04A92C0140D4}" dt="2024-08-26T17:59:28.055" v="3079" actId="20577"/>
          <ac:spMkLst>
            <pc:docMk/>
            <pc:sldMk cId="2478140143" sldId="270"/>
            <ac:spMk id="10" creationId="{98A4A674-3D5D-A3AF-95EE-F48E94B4D1A6}"/>
          </ac:spMkLst>
        </pc:spChg>
        <pc:picChg chg="add mod">
          <ac:chgData name="Saasha Joshi" userId="9a43617d-2fa4-4467-a81b-0e90add4c066" providerId="ADAL" clId="{10D4FA74-4E97-4671-900F-04A92C0140D4}" dt="2024-08-26T17:52:56.253" v="3019" actId="1076"/>
          <ac:picMkLst>
            <pc:docMk/>
            <pc:sldMk cId="2478140143" sldId="270"/>
            <ac:picMk id="9" creationId="{BF02E4EA-CFD7-9929-7FC7-7C93295BC21B}"/>
          </ac:picMkLst>
        </pc:picChg>
      </pc:sldChg>
      <pc:sldChg chg="addSp delSp modSp add del mod">
        <pc:chgData name="Saasha Joshi" userId="9a43617d-2fa4-4467-a81b-0e90add4c066" providerId="ADAL" clId="{10D4FA74-4E97-4671-900F-04A92C0140D4}" dt="2024-08-26T19:18:05.926" v="4119" actId="47"/>
        <pc:sldMkLst>
          <pc:docMk/>
          <pc:sldMk cId="2600604633" sldId="271"/>
        </pc:sldMkLst>
        <pc:spChg chg="mod">
          <ac:chgData name="Saasha Joshi" userId="9a43617d-2fa4-4467-a81b-0e90add4c066" providerId="ADAL" clId="{10D4FA74-4E97-4671-900F-04A92C0140D4}" dt="2024-08-09T17:47:16.070" v="550" actId="20577"/>
          <ac:spMkLst>
            <pc:docMk/>
            <pc:sldMk cId="2600604633" sldId="271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9:12:33.565" v="4036" actId="20577"/>
          <ac:spMkLst>
            <pc:docMk/>
            <pc:sldMk cId="2600604633" sldId="271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6T19:14:43.071" v="4074" actId="1076"/>
          <ac:spMkLst>
            <pc:docMk/>
            <pc:sldMk cId="2600604633" sldId="271"/>
            <ac:spMk id="7" creationId="{4CBA9BE6-77BF-E9DC-81E1-5E4B29185DBB}"/>
          </ac:spMkLst>
        </pc:spChg>
        <pc:spChg chg="add mod">
          <ac:chgData name="Saasha Joshi" userId="9a43617d-2fa4-4467-a81b-0e90add4c066" providerId="ADAL" clId="{10D4FA74-4E97-4671-900F-04A92C0140D4}" dt="2024-08-26T19:15:07.384" v="4080" actId="1035"/>
          <ac:spMkLst>
            <pc:docMk/>
            <pc:sldMk cId="2600604633" sldId="271"/>
            <ac:spMk id="8" creationId="{F1159261-F66A-DE8F-6B6B-619559D85AEE}"/>
          </ac:spMkLst>
        </pc:spChg>
        <pc:spChg chg="add mod">
          <ac:chgData name="Saasha Joshi" userId="9a43617d-2fa4-4467-a81b-0e90add4c066" providerId="ADAL" clId="{10D4FA74-4E97-4671-900F-04A92C0140D4}" dt="2024-08-26T19:15:24.832" v="4091" actId="14100"/>
          <ac:spMkLst>
            <pc:docMk/>
            <pc:sldMk cId="2600604633" sldId="271"/>
            <ac:spMk id="9" creationId="{0061291E-3AD7-927A-B8E8-7B0F51460DFC}"/>
          </ac:spMkLst>
        </pc:spChg>
        <pc:picChg chg="add mod">
          <ac:chgData name="Saasha Joshi" userId="9a43617d-2fa4-4467-a81b-0e90add4c066" providerId="ADAL" clId="{10D4FA74-4E97-4671-900F-04A92C0140D4}" dt="2024-08-26T19:14:16.445" v="4050" actId="1076"/>
          <ac:picMkLst>
            <pc:docMk/>
            <pc:sldMk cId="2600604633" sldId="271"/>
            <ac:picMk id="6" creationId="{B792E0A6-3DCF-A47D-5682-4461330095FD}"/>
          </ac:picMkLst>
        </pc:picChg>
        <pc:picChg chg="add del mod">
          <ac:chgData name="Saasha Joshi" userId="9a43617d-2fa4-4467-a81b-0e90add4c066" providerId="ADAL" clId="{10D4FA74-4E97-4671-900F-04A92C0140D4}" dt="2024-08-12T22:45:47.272" v="1588" actId="478"/>
          <ac:picMkLst>
            <pc:docMk/>
            <pc:sldMk cId="2600604633" sldId="271"/>
            <ac:picMk id="6" creationId="{F0F61300-AEBB-579B-4F11-808316723625}"/>
          </ac:picMkLst>
        </pc:picChg>
      </pc:sldChg>
      <pc:sldChg chg="addSp delSp modSp add del mod">
        <pc:chgData name="Saasha Joshi" userId="9a43617d-2fa4-4467-a81b-0e90add4c066" providerId="ADAL" clId="{10D4FA74-4E97-4671-900F-04A92C0140D4}" dt="2024-10-05T04:15:51.291" v="14415" actId="47"/>
        <pc:sldMkLst>
          <pc:docMk/>
          <pc:sldMk cId="1563486328" sldId="272"/>
        </pc:sldMkLst>
        <pc:spChg chg="mod">
          <ac:chgData name="Saasha Joshi" userId="9a43617d-2fa4-4467-a81b-0e90add4c066" providerId="ADAL" clId="{10D4FA74-4E97-4671-900F-04A92C0140D4}" dt="2024-10-05T04:15:48.933" v="14414" actId="6549"/>
          <ac:spMkLst>
            <pc:docMk/>
            <pc:sldMk cId="1563486328" sldId="272"/>
            <ac:spMk id="2" creationId="{690CC6F1-B5C6-4F77-4D3C-FAACC19C3AE9}"/>
          </ac:spMkLst>
        </pc:spChg>
        <pc:spChg chg="add del mod">
          <ac:chgData name="Saasha Joshi" userId="9a43617d-2fa4-4467-a81b-0e90add4c066" providerId="ADAL" clId="{10D4FA74-4E97-4671-900F-04A92C0140D4}" dt="2024-08-12T22:43:46.818" v="1563" actId="21"/>
          <ac:spMkLst>
            <pc:docMk/>
            <pc:sldMk cId="1563486328" sldId="272"/>
            <ac:spMk id="7" creationId="{A92FA7A2-4EBD-18F6-1D16-97F721C9F52F}"/>
          </ac:spMkLst>
        </pc:spChg>
      </pc:sldChg>
      <pc:sldChg chg="addSp delSp modSp add mod">
        <pc:chgData name="Saasha Joshi" userId="9a43617d-2fa4-4467-a81b-0e90add4c066" providerId="ADAL" clId="{10D4FA74-4E97-4671-900F-04A92C0140D4}" dt="2024-10-07T13:31:07.366" v="14776" actId="207"/>
        <pc:sldMkLst>
          <pc:docMk/>
          <pc:sldMk cId="889176906" sldId="273"/>
        </pc:sldMkLst>
        <pc:spChg chg="mod">
          <ac:chgData name="Saasha Joshi" userId="9a43617d-2fa4-4467-a81b-0e90add4c066" providerId="ADAL" clId="{10D4FA74-4E97-4671-900F-04A92C0140D4}" dt="2024-08-09T17:47:55.460" v="657" actId="20577"/>
          <ac:spMkLst>
            <pc:docMk/>
            <pc:sldMk cId="889176906" sldId="273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7T15:10:15.844" v="6133" actId="20577"/>
          <ac:spMkLst>
            <pc:docMk/>
            <pc:sldMk cId="889176906" sldId="273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10-07T13:31:07.366" v="14776" actId="207"/>
          <ac:spMkLst>
            <pc:docMk/>
            <pc:sldMk cId="889176906" sldId="273"/>
            <ac:spMk id="6" creationId="{25CF5D0A-8615-E2E1-1D77-EE21619A3C62}"/>
          </ac:spMkLst>
        </pc:spChg>
        <pc:spChg chg="add del">
          <ac:chgData name="Saasha Joshi" userId="9a43617d-2fa4-4467-a81b-0e90add4c066" providerId="ADAL" clId="{10D4FA74-4E97-4671-900F-04A92C0140D4}" dt="2024-08-12T22:46:38.602" v="1590" actId="22"/>
          <ac:spMkLst>
            <pc:docMk/>
            <pc:sldMk cId="889176906" sldId="273"/>
            <ac:spMk id="7" creationId="{4E428AAB-B351-C46B-A389-5BA1650AE528}"/>
          </ac:spMkLst>
        </pc:spChg>
        <pc:spChg chg="add mod">
          <ac:chgData name="Saasha Joshi" userId="9a43617d-2fa4-4467-a81b-0e90add4c066" providerId="ADAL" clId="{10D4FA74-4E97-4671-900F-04A92C0140D4}" dt="2024-10-07T13:31:03.205" v="14775" actId="207"/>
          <ac:spMkLst>
            <pc:docMk/>
            <pc:sldMk cId="889176906" sldId="273"/>
            <ac:spMk id="7" creationId="{AFB021AE-1BA1-CCBB-43F5-5A70AED8C221}"/>
          </ac:spMkLst>
        </pc:spChg>
        <pc:spChg chg="add del">
          <ac:chgData name="Saasha Joshi" userId="9a43617d-2fa4-4467-a81b-0e90add4c066" providerId="ADAL" clId="{10D4FA74-4E97-4671-900F-04A92C0140D4}" dt="2024-08-12T22:46:50.039" v="1592" actId="22"/>
          <ac:spMkLst>
            <pc:docMk/>
            <pc:sldMk cId="889176906" sldId="273"/>
            <ac:spMk id="9" creationId="{0C99FE03-02B7-92C7-E787-FBA5795B5D79}"/>
          </ac:spMkLst>
        </pc:spChg>
        <pc:spChg chg="add mod">
          <ac:chgData name="Saasha Joshi" userId="9a43617d-2fa4-4467-a81b-0e90add4c066" providerId="ADAL" clId="{10D4FA74-4E97-4671-900F-04A92C0140D4}" dt="2024-08-27T22:36:09.517" v="8414" actId="164"/>
          <ac:spMkLst>
            <pc:docMk/>
            <pc:sldMk cId="889176906" sldId="273"/>
            <ac:spMk id="9" creationId="{3A98054F-8464-509A-EBCC-AC4A50872ED3}"/>
          </ac:spMkLst>
        </pc:spChg>
        <pc:spChg chg="add mod">
          <ac:chgData name="Saasha Joshi" userId="9a43617d-2fa4-4467-a81b-0e90add4c066" providerId="ADAL" clId="{10D4FA74-4E97-4671-900F-04A92C0140D4}" dt="2024-08-27T15:15:57.093" v="6272" actId="164"/>
          <ac:spMkLst>
            <pc:docMk/>
            <pc:sldMk cId="889176906" sldId="273"/>
            <ac:spMk id="10" creationId="{F009462F-4151-DB9F-7F51-24EE8626B9CA}"/>
          </ac:spMkLst>
        </pc:spChg>
        <pc:spChg chg="mod">
          <ac:chgData name="Saasha Joshi" userId="9a43617d-2fa4-4467-a81b-0e90add4c066" providerId="ADAL" clId="{10D4FA74-4E97-4671-900F-04A92C0140D4}" dt="2024-08-27T22:35:45.870" v="8409"/>
          <ac:spMkLst>
            <pc:docMk/>
            <pc:sldMk cId="889176906" sldId="273"/>
            <ac:spMk id="12" creationId="{E9C6CD41-55C0-93E0-8F2A-39C7BF8A450B}"/>
          </ac:spMkLst>
        </pc:spChg>
        <pc:spChg chg="mod">
          <ac:chgData name="Saasha Joshi" userId="9a43617d-2fa4-4467-a81b-0e90add4c066" providerId="ADAL" clId="{10D4FA74-4E97-4671-900F-04A92C0140D4}" dt="2024-08-27T22:35:45.870" v="8409"/>
          <ac:spMkLst>
            <pc:docMk/>
            <pc:sldMk cId="889176906" sldId="273"/>
            <ac:spMk id="13" creationId="{DFFC8D3B-BC53-794B-2D41-8E5ADA03A602}"/>
          </ac:spMkLst>
        </pc:spChg>
        <pc:spChg chg="add mod">
          <ac:chgData name="Saasha Joshi" userId="9a43617d-2fa4-4467-a81b-0e90add4c066" providerId="ADAL" clId="{10D4FA74-4E97-4671-900F-04A92C0140D4}" dt="2024-08-27T22:36:22.472" v="8421" actId="14100"/>
          <ac:spMkLst>
            <pc:docMk/>
            <pc:sldMk cId="889176906" sldId="273"/>
            <ac:spMk id="14" creationId="{E6CFB7E6-5B49-B572-E8FF-CA2E98B14087}"/>
          </ac:spMkLst>
        </pc:spChg>
        <pc:grpChg chg="add mod">
          <ac:chgData name="Saasha Joshi" userId="9a43617d-2fa4-4467-a81b-0e90add4c066" providerId="ADAL" clId="{10D4FA74-4E97-4671-900F-04A92C0140D4}" dt="2024-08-27T15:16:00.401" v="6273" actId="1076"/>
          <ac:grpSpMkLst>
            <pc:docMk/>
            <pc:sldMk cId="889176906" sldId="273"/>
            <ac:grpSpMk id="8" creationId="{B0F01EA4-BF6F-3F9D-81CA-17E9434DE20B}"/>
          </ac:grpSpMkLst>
        </pc:grpChg>
        <pc:grpChg chg="add del mod">
          <ac:chgData name="Saasha Joshi" userId="9a43617d-2fa4-4467-a81b-0e90add4c066" providerId="ADAL" clId="{10D4FA74-4E97-4671-900F-04A92C0140D4}" dt="2024-08-27T22:35:57.993" v="8411" actId="478"/>
          <ac:grpSpMkLst>
            <pc:docMk/>
            <pc:sldMk cId="889176906" sldId="273"/>
            <ac:grpSpMk id="11" creationId="{99E09497-AB1A-D43E-3B24-8240878ECB9F}"/>
          </ac:grpSpMkLst>
        </pc:grpChg>
        <pc:grpChg chg="add mod">
          <ac:chgData name="Saasha Joshi" userId="9a43617d-2fa4-4467-a81b-0e90add4c066" providerId="ADAL" clId="{10D4FA74-4E97-4671-900F-04A92C0140D4}" dt="2024-08-27T22:36:09.517" v="8414" actId="164"/>
          <ac:grpSpMkLst>
            <pc:docMk/>
            <pc:sldMk cId="889176906" sldId="273"/>
            <ac:grpSpMk id="15" creationId="{06723692-134C-4298-C20D-7038FC2FB0BF}"/>
          </ac:grpSpMkLst>
        </pc:grpChg>
      </pc:sldChg>
      <pc:sldChg chg="addSp delSp modSp add mod">
        <pc:chgData name="Saasha Joshi" userId="9a43617d-2fa4-4467-a81b-0e90add4c066" providerId="ADAL" clId="{10D4FA74-4E97-4671-900F-04A92C0140D4}" dt="2024-08-27T22:36:39.101" v="8436" actId="14100"/>
        <pc:sldMkLst>
          <pc:docMk/>
          <pc:sldMk cId="2700281294" sldId="274"/>
        </pc:sldMkLst>
        <pc:spChg chg="mod">
          <ac:chgData name="Saasha Joshi" userId="9a43617d-2fa4-4467-a81b-0e90add4c066" providerId="ADAL" clId="{10D4FA74-4E97-4671-900F-04A92C0140D4}" dt="2024-08-27T22:09:00.055" v="7548"/>
          <ac:spMkLst>
            <pc:docMk/>
            <pc:sldMk cId="2700281294" sldId="274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7T22:24:01.653" v="7921" actId="20577"/>
          <ac:spMkLst>
            <pc:docMk/>
            <pc:sldMk cId="2700281294" sldId="274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7T22:11:29.290" v="7657" actId="1076"/>
          <ac:spMkLst>
            <pc:docMk/>
            <pc:sldMk cId="2700281294" sldId="274"/>
            <ac:spMk id="6" creationId="{0DE5669F-8CE3-8D5B-90E3-AC01445FFFFC}"/>
          </ac:spMkLst>
        </pc:spChg>
        <pc:spChg chg="add mod">
          <ac:chgData name="Saasha Joshi" userId="9a43617d-2fa4-4467-a81b-0e90add4c066" providerId="ADAL" clId="{10D4FA74-4E97-4671-900F-04A92C0140D4}" dt="2024-08-27T20:41:10.531" v="7077"/>
          <ac:spMkLst>
            <pc:docMk/>
            <pc:sldMk cId="2700281294" sldId="274"/>
            <ac:spMk id="7" creationId="{AAB81C26-67E6-C260-DEFA-081B4866F1F5}"/>
          </ac:spMkLst>
        </pc:spChg>
        <pc:spChg chg="add mod">
          <ac:chgData name="Saasha Joshi" userId="9a43617d-2fa4-4467-a81b-0e90add4c066" providerId="ADAL" clId="{10D4FA74-4E97-4671-900F-04A92C0140D4}" dt="2024-08-27T22:34:24.904" v="8398" actId="164"/>
          <ac:spMkLst>
            <pc:docMk/>
            <pc:sldMk cId="2700281294" sldId="274"/>
            <ac:spMk id="8" creationId="{E3E2728B-A6B4-53E9-9E36-968D358AD570}"/>
          </ac:spMkLst>
        </pc:spChg>
        <pc:spChg chg="mod">
          <ac:chgData name="Saasha Joshi" userId="9a43617d-2fa4-4467-a81b-0e90add4c066" providerId="ADAL" clId="{10D4FA74-4E97-4671-900F-04A92C0140D4}" dt="2024-08-27T22:34:06.026" v="8392"/>
          <ac:spMkLst>
            <pc:docMk/>
            <pc:sldMk cId="2700281294" sldId="274"/>
            <ac:spMk id="10" creationId="{7474051F-F85A-EFA6-407B-05C9A7539E0E}"/>
          </ac:spMkLst>
        </pc:spChg>
        <pc:spChg chg="mod">
          <ac:chgData name="Saasha Joshi" userId="9a43617d-2fa4-4467-a81b-0e90add4c066" providerId="ADAL" clId="{10D4FA74-4E97-4671-900F-04A92C0140D4}" dt="2024-08-27T22:34:06.026" v="8392"/>
          <ac:spMkLst>
            <pc:docMk/>
            <pc:sldMk cId="2700281294" sldId="274"/>
            <ac:spMk id="11" creationId="{1AB5EFCC-A2DD-20A7-6E06-3A574CEC2170}"/>
          </ac:spMkLst>
        </pc:spChg>
        <pc:spChg chg="add mod">
          <ac:chgData name="Saasha Joshi" userId="9a43617d-2fa4-4467-a81b-0e90add4c066" providerId="ADAL" clId="{10D4FA74-4E97-4671-900F-04A92C0140D4}" dt="2024-08-27T22:36:39.101" v="8436" actId="14100"/>
          <ac:spMkLst>
            <pc:docMk/>
            <pc:sldMk cId="2700281294" sldId="274"/>
            <ac:spMk id="12" creationId="{0CE2BAFE-10AE-C6B5-78A8-37A54F62824A}"/>
          </ac:spMkLst>
        </pc:spChg>
        <pc:grpChg chg="add del mod">
          <ac:chgData name="Saasha Joshi" userId="9a43617d-2fa4-4467-a81b-0e90add4c066" providerId="ADAL" clId="{10D4FA74-4E97-4671-900F-04A92C0140D4}" dt="2024-08-27T22:34:20.407" v="8397" actId="478"/>
          <ac:grpSpMkLst>
            <pc:docMk/>
            <pc:sldMk cId="2700281294" sldId="274"/>
            <ac:grpSpMk id="9" creationId="{016D0032-34D0-6644-56BC-4819C7A169CE}"/>
          </ac:grpSpMkLst>
        </pc:grpChg>
        <pc:grpChg chg="add mod">
          <ac:chgData name="Saasha Joshi" userId="9a43617d-2fa4-4467-a81b-0e90add4c066" providerId="ADAL" clId="{10D4FA74-4E97-4671-900F-04A92C0140D4}" dt="2024-08-27T22:34:24.904" v="8398" actId="164"/>
          <ac:grpSpMkLst>
            <pc:docMk/>
            <pc:sldMk cId="2700281294" sldId="274"/>
            <ac:grpSpMk id="13" creationId="{1E0ACB4D-44FC-DD3F-0964-5D6DFE58B3D1}"/>
          </ac:grpSpMkLst>
        </pc:grpChg>
      </pc:sldChg>
      <pc:sldChg chg="addSp delSp modSp add del mod">
        <pc:chgData name="Saasha Joshi" userId="9a43617d-2fa4-4467-a81b-0e90add4c066" providerId="ADAL" clId="{10D4FA74-4E97-4671-900F-04A92C0140D4}" dt="2024-08-26T20:11:12.427" v="5640" actId="47"/>
        <pc:sldMkLst>
          <pc:docMk/>
          <pc:sldMk cId="1597486430" sldId="275"/>
        </pc:sldMkLst>
        <pc:spChg chg="mod">
          <ac:chgData name="Saasha Joshi" userId="9a43617d-2fa4-4467-a81b-0e90add4c066" providerId="ADAL" clId="{10D4FA74-4E97-4671-900F-04A92C0140D4}" dt="2024-08-09T17:49:02.451" v="677" actId="20577"/>
          <ac:spMkLst>
            <pc:docMk/>
            <pc:sldMk cId="1597486430" sldId="275"/>
            <ac:spMk id="2" creationId="{690CC6F1-B5C6-4F77-4D3C-FAACC19C3AE9}"/>
          </ac:spMkLst>
        </pc:spChg>
        <pc:spChg chg="del mod">
          <ac:chgData name="Saasha Joshi" userId="9a43617d-2fa4-4467-a81b-0e90add4c066" providerId="ADAL" clId="{10D4FA74-4E97-4671-900F-04A92C0140D4}" dt="2024-08-26T20:07:44.627" v="5544" actId="478"/>
          <ac:spMkLst>
            <pc:docMk/>
            <pc:sldMk cId="1597486430" sldId="275"/>
            <ac:spMk id="3" creationId="{2F891511-7DAC-B70B-25A4-5591D1F0308E}"/>
          </ac:spMkLst>
        </pc:spChg>
        <pc:spChg chg="add del mod">
          <ac:chgData name="Saasha Joshi" userId="9a43617d-2fa4-4467-a81b-0e90add4c066" providerId="ADAL" clId="{10D4FA74-4E97-4671-900F-04A92C0140D4}" dt="2024-08-26T20:06:25.153" v="5511" actId="21"/>
          <ac:spMkLst>
            <pc:docMk/>
            <pc:sldMk cId="1597486430" sldId="275"/>
            <ac:spMk id="7" creationId="{A92FA7A2-4EBD-18F6-1D16-97F721C9F52F}"/>
          </ac:spMkLst>
        </pc:spChg>
        <pc:spChg chg="add del mod">
          <ac:chgData name="Saasha Joshi" userId="9a43617d-2fa4-4467-a81b-0e90add4c066" providerId="ADAL" clId="{10D4FA74-4E97-4671-900F-04A92C0140D4}" dt="2024-08-26T20:07:49.410" v="5547" actId="478"/>
          <ac:spMkLst>
            <pc:docMk/>
            <pc:sldMk cId="1597486430" sldId="275"/>
            <ac:spMk id="8" creationId="{73B15A0F-DCCE-890A-CE60-9538C08A0D03}"/>
          </ac:spMkLst>
        </pc:spChg>
        <pc:spChg chg="add mod">
          <ac:chgData name="Saasha Joshi" userId="9a43617d-2fa4-4467-a81b-0e90add4c066" providerId="ADAL" clId="{10D4FA74-4E97-4671-900F-04A92C0140D4}" dt="2024-08-26T20:07:47.832" v="5546"/>
          <ac:spMkLst>
            <pc:docMk/>
            <pc:sldMk cId="1597486430" sldId="275"/>
            <ac:spMk id="9" creationId="{7C7770A6-173F-2DB6-4C3C-632397680638}"/>
          </ac:spMkLst>
        </pc:spChg>
        <pc:spChg chg="add mod">
          <ac:chgData name="Saasha Joshi" userId="9a43617d-2fa4-4467-a81b-0e90add4c066" providerId="ADAL" clId="{10D4FA74-4E97-4671-900F-04A92C0140D4}" dt="2024-08-26T20:08:01.154" v="5559"/>
          <ac:spMkLst>
            <pc:docMk/>
            <pc:sldMk cId="1597486430" sldId="275"/>
            <ac:spMk id="10" creationId="{9EB49525-9E84-77CC-A0F5-AB21C61FC5FA}"/>
          </ac:spMkLst>
        </pc:spChg>
      </pc:sldChg>
      <pc:sldChg chg="addSp delSp modSp add mod">
        <pc:chgData name="Saasha Joshi" userId="9a43617d-2fa4-4467-a81b-0e90add4c066" providerId="ADAL" clId="{10D4FA74-4E97-4671-900F-04A92C0140D4}" dt="2024-10-07T14:48:16.059" v="15098" actId="20577"/>
        <pc:sldMkLst>
          <pc:docMk/>
          <pc:sldMk cId="3442298461" sldId="276"/>
        </pc:sldMkLst>
        <pc:spChg chg="mod">
          <ac:chgData name="Saasha Joshi" userId="9a43617d-2fa4-4467-a81b-0e90add4c066" providerId="ADAL" clId="{10D4FA74-4E97-4671-900F-04A92C0140D4}" dt="2024-08-27T22:07:17.191" v="7535" actId="20577"/>
          <ac:spMkLst>
            <pc:docMk/>
            <pc:sldMk cId="3442298461" sldId="276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4:48:16.059" v="15098" actId="20577"/>
          <ac:spMkLst>
            <pc:docMk/>
            <pc:sldMk cId="3442298461" sldId="276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7T21:17:57.471" v="7291" actId="1076"/>
          <ac:spMkLst>
            <pc:docMk/>
            <pc:sldMk cId="3442298461" sldId="276"/>
            <ac:spMk id="6" creationId="{0C5F47C0-D534-E6C4-356E-85EDA29A44E0}"/>
          </ac:spMkLst>
        </pc:spChg>
        <pc:spChg chg="add del mod">
          <ac:chgData name="Saasha Joshi" userId="9a43617d-2fa4-4467-a81b-0e90add4c066" providerId="ADAL" clId="{10D4FA74-4E97-4671-900F-04A92C0140D4}" dt="2024-08-27T20:43:28.074" v="7237" actId="21"/>
          <ac:spMkLst>
            <pc:docMk/>
            <pc:sldMk cId="3442298461" sldId="276"/>
            <ac:spMk id="7" creationId="{0C5F47C0-D534-E6C4-356E-85EDA29A44E0}"/>
          </ac:spMkLst>
        </pc:spChg>
        <pc:spChg chg="add mod">
          <ac:chgData name="Saasha Joshi" userId="9a43617d-2fa4-4467-a81b-0e90add4c066" providerId="ADAL" clId="{10D4FA74-4E97-4671-900F-04A92C0140D4}" dt="2024-08-27T23:01:10.800" v="8477" actId="1076"/>
          <ac:spMkLst>
            <pc:docMk/>
            <pc:sldMk cId="3442298461" sldId="276"/>
            <ac:spMk id="8" creationId="{4E4666AA-C723-60C1-750E-9C60FF81712F}"/>
          </ac:spMkLst>
        </pc:spChg>
        <pc:spChg chg="mod">
          <ac:chgData name="Saasha Joshi" userId="9a43617d-2fa4-4467-a81b-0e90add4c066" providerId="ADAL" clId="{10D4FA74-4E97-4671-900F-04A92C0140D4}" dt="2024-08-27T22:34:38.634" v="8399"/>
          <ac:spMkLst>
            <pc:docMk/>
            <pc:sldMk cId="3442298461" sldId="276"/>
            <ac:spMk id="10" creationId="{54370388-D195-1E9E-25F4-99DBC7FACFA8}"/>
          </ac:spMkLst>
        </pc:spChg>
        <pc:spChg chg="mod">
          <ac:chgData name="Saasha Joshi" userId="9a43617d-2fa4-4467-a81b-0e90add4c066" providerId="ADAL" clId="{10D4FA74-4E97-4671-900F-04A92C0140D4}" dt="2024-08-27T22:36:51.574" v="8450" actId="14100"/>
          <ac:spMkLst>
            <pc:docMk/>
            <pc:sldMk cId="3442298461" sldId="276"/>
            <ac:spMk id="11" creationId="{F43AE9B8-81E9-BC70-AB05-2C23C5E9DDB6}"/>
          </ac:spMkLst>
        </pc:spChg>
        <pc:grpChg chg="add mod">
          <ac:chgData name="Saasha Joshi" userId="9a43617d-2fa4-4467-a81b-0e90add4c066" providerId="ADAL" clId="{10D4FA74-4E97-4671-900F-04A92C0140D4}" dt="2024-08-27T22:34:38.634" v="8399"/>
          <ac:grpSpMkLst>
            <pc:docMk/>
            <pc:sldMk cId="3442298461" sldId="276"/>
            <ac:grpSpMk id="9" creationId="{77E485AD-ABB5-5E79-9A70-2785C13D94B2}"/>
          </ac:grpSpMkLst>
        </pc:grpChg>
      </pc:sldChg>
      <pc:sldChg chg="addSp delSp modSp add del mod modClrScheme chgLayout">
        <pc:chgData name="Saasha Joshi" userId="9a43617d-2fa4-4467-a81b-0e90add4c066" providerId="ADAL" clId="{10D4FA74-4E97-4671-900F-04A92C0140D4}" dt="2024-08-12T22:50:01.980" v="1622" actId="2696"/>
        <pc:sldMkLst>
          <pc:docMk/>
          <pc:sldMk cId="2368678824" sldId="277"/>
        </pc:sldMkLst>
        <pc:spChg chg="mod">
          <ac:chgData name="Saasha Joshi" userId="9a43617d-2fa4-4467-a81b-0e90add4c066" providerId="ADAL" clId="{10D4FA74-4E97-4671-900F-04A92C0140D4}" dt="2024-08-12T22:49:53.714" v="1620" actId="21"/>
          <ac:spMkLst>
            <pc:docMk/>
            <pc:sldMk cId="2368678824" sldId="277"/>
            <ac:spMk id="2" creationId="{690CC6F1-B5C6-4F77-4D3C-FAACC19C3AE9}"/>
          </ac:spMkLst>
        </pc:spChg>
        <pc:spChg chg="del">
          <ac:chgData name="Saasha Joshi" userId="9a43617d-2fa4-4467-a81b-0e90add4c066" providerId="ADAL" clId="{10D4FA74-4E97-4671-900F-04A92C0140D4}" dt="2024-08-12T22:45:08.106" v="1580" actId="26606"/>
          <ac:spMkLst>
            <pc:docMk/>
            <pc:sldMk cId="2368678824" sldId="277"/>
            <ac:spMk id="3" creationId="{2F891511-7DAC-B70B-25A4-5591D1F0308E}"/>
          </ac:spMkLst>
        </pc:spChg>
        <pc:spChg chg="mod ord">
          <ac:chgData name="Saasha Joshi" userId="9a43617d-2fa4-4467-a81b-0e90add4c066" providerId="ADAL" clId="{10D4FA74-4E97-4671-900F-04A92C0140D4}" dt="2024-08-12T22:45:08.106" v="1580" actId="26606"/>
          <ac:spMkLst>
            <pc:docMk/>
            <pc:sldMk cId="2368678824" sldId="277"/>
            <ac:spMk id="4" creationId="{999EAB59-092C-E2B8-2863-40CDBD6F3965}"/>
          </ac:spMkLst>
        </pc:spChg>
        <pc:spChg chg="mod">
          <ac:chgData name="Saasha Joshi" userId="9a43617d-2fa4-4467-a81b-0e90add4c066" providerId="ADAL" clId="{10D4FA74-4E97-4671-900F-04A92C0140D4}" dt="2024-08-12T22:45:08.106" v="1580" actId="26606"/>
          <ac:spMkLst>
            <pc:docMk/>
            <pc:sldMk cId="2368678824" sldId="277"/>
            <ac:spMk id="5" creationId="{A75A07EA-3CB9-342C-CDF6-C985BB1DBAA0}"/>
          </ac:spMkLst>
        </pc:spChg>
        <pc:spChg chg="add mod">
          <ac:chgData name="Saasha Joshi" userId="9a43617d-2fa4-4467-a81b-0e90add4c066" providerId="ADAL" clId="{10D4FA74-4E97-4671-900F-04A92C0140D4}" dt="2024-08-12T22:49:13.934" v="1617" actId="108"/>
          <ac:spMkLst>
            <pc:docMk/>
            <pc:sldMk cId="2368678824" sldId="277"/>
            <ac:spMk id="11" creationId="{3B8D13AE-7CEE-F06A-7F46-5747D0AEB1C1}"/>
          </ac:spMkLst>
        </pc:spChg>
        <pc:picChg chg="add del mod modCrop">
          <ac:chgData name="Saasha Joshi" userId="9a43617d-2fa4-4467-a81b-0e90add4c066" providerId="ADAL" clId="{10D4FA74-4E97-4671-900F-04A92C0140D4}" dt="2024-08-12T22:49:42.584" v="1618" actId="21"/>
          <ac:picMkLst>
            <pc:docMk/>
            <pc:sldMk cId="2368678824" sldId="277"/>
            <ac:picMk id="6" creationId="{4A6FDF1A-21D1-0AA5-F0DA-C9AC4474786E}"/>
          </ac:picMkLst>
        </pc:picChg>
        <pc:picChg chg="add del mod modCrop">
          <ac:chgData name="Saasha Joshi" userId="9a43617d-2fa4-4467-a81b-0e90add4c066" providerId="ADAL" clId="{10D4FA74-4E97-4671-900F-04A92C0140D4}" dt="2024-08-12T22:44:57.735" v="1578" actId="21"/>
          <ac:picMkLst>
            <pc:docMk/>
            <pc:sldMk cId="2368678824" sldId="277"/>
            <ac:picMk id="7" creationId="{4A6FDF1A-21D1-0AA5-F0DA-C9AC4474786E}"/>
          </ac:picMkLst>
        </pc:picChg>
      </pc:sldChg>
      <pc:sldChg chg="addSp modSp add mod modShow">
        <pc:chgData name="Saasha Joshi" userId="9a43617d-2fa4-4467-a81b-0e90add4c066" providerId="ADAL" clId="{10D4FA74-4E97-4671-900F-04A92C0140D4}" dt="2024-10-07T13:46:38.875" v="14835" actId="1076"/>
        <pc:sldMkLst>
          <pc:docMk/>
          <pc:sldMk cId="2005040478" sldId="278"/>
        </pc:sldMkLst>
        <pc:spChg chg="mod">
          <ac:chgData name="Saasha Joshi" userId="9a43617d-2fa4-4467-a81b-0e90add4c066" providerId="ADAL" clId="{10D4FA74-4E97-4671-900F-04A92C0140D4}" dt="2024-08-09T17:52:06.361" v="798" actId="20577"/>
          <ac:spMkLst>
            <pc:docMk/>
            <pc:sldMk cId="2005040478" sldId="278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5T03:12:17.971" v="13207" actId="12"/>
          <ac:spMkLst>
            <pc:docMk/>
            <pc:sldMk cId="2005040478" sldId="278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10-07T13:46:33.976" v="14833" actId="164"/>
          <ac:spMkLst>
            <pc:docMk/>
            <pc:sldMk cId="2005040478" sldId="278"/>
            <ac:spMk id="7" creationId="{993812B3-F858-D080-F6AF-5805AEF5F0C2}"/>
          </ac:spMkLst>
        </pc:spChg>
        <pc:grpChg chg="add mod">
          <ac:chgData name="Saasha Joshi" userId="9a43617d-2fa4-4467-a81b-0e90add4c066" providerId="ADAL" clId="{10D4FA74-4E97-4671-900F-04A92C0140D4}" dt="2024-10-07T13:46:38.875" v="14835" actId="1076"/>
          <ac:grpSpMkLst>
            <pc:docMk/>
            <pc:sldMk cId="2005040478" sldId="278"/>
            <ac:grpSpMk id="8" creationId="{1B25EE81-CEFC-8568-470C-1B1D99A398C8}"/>
          </ac:grpSpMkLst>
        </pc:grpChg>
        <pc:picChg chg="add mod modCrop">
          <ac:chgData name="Saasha Joshi" userId="9a43617d-2fa4-4467-a81b-0e90add4c066" providerId="ADAL" clId="{10D4FA74-4E97-4671-900F-04A92C0140D4}" dt="2024-10-07T13:46:33.976" v="14833" actId="164"/>
          <ac:picMkLst>
            <pc:docMk/>
            <pc:sldMk cId="2005040478" sldId="278"/>
            <ac:picMk id="6" creationId="{B1C9B2A6-615B-A82A-585B-DC44A7185A12}"/>
          </ac:picMkLst>
        </pc:picChg>
      </pc:sldChg>
      <pc:sldChg chg="addSp delSp modSp add mod">
        <pc:chgData name="Saasha Joshi" userId="9a43617d-2fa4-4467-a81b-0e90add4c066" providerId="ADAL" clId="{10D4FA74-4E97-4671-900F-04A92C0140D4}" dt="2024-10-07T13:36:32.844" v="14780" actId="20577"/>
        <pc:sldMkLst>
          <pc:docMk/>
          <pc:sldMk cId="3543042330" sldId="279"/>
        </pc:sldMkLst>
        <pc:spChg chg="mod">
          <ac:chgData name="Saasha Joshi" userId="9a43617d-2fa4-4467-a81b-0e90add4c066" providerId="ADAL" clId="{10D4FA74-4E97-4671-900F-04A92C0140D4}" dt="2024-08-27T23:43:33.232" v="9200" actId="20577"/>
          <ac:spMkLst>
            <pc:docMk/>
            <pc:sldMk cId="3543042330" sldId="279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3:36:32.844" v="14780" actId="20577"/>
          <ac:spMkLst>
            <pc:docMk/>
            <pc:sldMk cId="3543042330" sldId="279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03:09.653" v="11985" actId="1076"/>
          <ac:spMkLst>
            <pc:docMk/>
            <pc:sldMk cId="3543042330" sldId="279"/>
            <ac:spMk id="6" creationId="{93542ADB-74CE-50AF-DA5D-D607BA0FBDCC}"/>
          </ac:spMkLst>
        </pc:spChg>
        <pc:spChg chg="add mod">
          <ac:chgData name="Saasha Joshi" userId="9a43617d-2fa4-4467-a81b-0e90add4c066" providerId="ADAL" clId="{10D4FA74-4E97-4671-900F-04A92C0140D4}" dt="2024-09-13T20:02:17.012" v="11968" actId="20577"/>
          <ac:spMkLst>
            <pc:docMk/>
            <pc:sldMk cId="3543042330" sldId="279"/>
            <ac:spMk id="7" creationId="{B6E7EEB2-AD0F-7903-2A78-E4E8956CD644}"/>
          </ac:spMkLst>
        </pc:spChg>
        <pc:picChg chg="add del">
          <ac:chgData name="Saasha Joshi" userId="9a43617d-2fa4-4467-a81b-0e90add4c066" providerId="ADAL" clId="{10D4FA74-4E97-4671-900F-04A92C0140D4}" dt="2024-08-12T22:44:36.538" v="1574" actId="21"/>
          <ac:picMkLst>
            <pc:docMk/>
            <pc:sldMk cId="3543042330" sldId="279"/>
            <ac:picMk id="7" creationId="{4A6FDF1A-21D1-0AA5-F0DA-C9AC4474786E}"/>
          </ac:picMkLst>
        </pc:picChg>
        <pc:picChg chg="add del mod">
          <ac:chgData name="Saasha Joshi" userId="9a43617d-2fa4-4467-a81b-0e90add4c066" providerId="ADAL" clId="{10D4FA74-4E97-4671-900F-04A92C0140D4}" dt="2024-08-12T22:44:34.904" v="1573" actId="21"/>
          <ac:picMkLst>
            <pc:docMk/>
            <pc:sldMk cId="3543042330" sldId="279"/>
            <ac:picMk id="8" creationId="{0A7F5B5F-0AD9-77D2-B1EB-D491DE91EE0D}"/>
          </ac:picMkLst>
        </pc:picChg>
        <pc:picChg chg="add del mod modCrop">
          <ac:chgData name="Saasha Joshi" userId="9a43617d-2fa4-4467-a81b-0e90add4c066" providerId="ADAL" clId="{10D4FA74-4E97-4671-900F-04A92C0140D4}" dt="2024-09-13T20:03:09.653" v="11985" actId="1076"/>
          <ac:picMkLst>
            <pc:docMk/>
            <pc:sldMk cId="3543042330" sldId="279"/>
            <ac:picMk id="10" creationId="{A60E35D9-8321-E529-F130-96910B17B4AB}"/>
          </ac:picMkLst>
        </pc:picChg>
      </pc:sldChg>
      <pc:sldChg chg="modSp add mod">
        <pc:chgData name="Saasha Joshi" userId="9a43617d-2fa4-4467-a81b-0e90add4c066" providerId="ADAL" clId="{10D4FA74-4E97-4671-900F-04A92C0140D4}" dt="2024-08-28T15:06:38.429" v="10717" actId="20577"/>
        <pc:sldMkLst>
          <pc:docMk/>
          <pc:sldMk cId="627814744" sldId="280"/>
        </pc:sldMkLst>
        <pc:spChg chg="mod">
          <ac:chgData name="Saasha Joshi" userId="9a43617d-2fa4-4467-a81b-0e90add4c066" providerId="ADAL" clId="{10D4FA74-4E97-4671-900F-04A92C0140D4}" dt="2024-08-09T17:59:32.763" v="836" actId="20577"/>
          <ac:spMkLst>
            <pc:docMk/>
            <pc:sldMk cId="627814744" sldId="280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8T15:06:38.429" v="10717" actId="20577"/>
          <ac:spMkLst>
            <pc:docMk/>
            <pc:sldMk cId="627814744" sldId="280"/>
            <ac:spMk id="3" creationId="{2F891511-7DAC-B70B-25A4-5591D1F0308E}"/>
          </ac:spMkLst>
        </pc:spChg>
      </pc:sldChg>
      <pc:sldChg chg="addSp delSp modSp add mod">
        <pc:chgData name="Saasha Joshi" userId="9a43617d-2fa4-4467-a81b-0e90add4c066" providerId="ADAL" clId="{10D4FA74-4E97-4671-900F-04A92C0140D4}" dt="2024-10-07T14:53:50.377" v="15231" actId="13926"/>
        <pc:sldMkLst>
          <pc:docMk/>
          <pc:sldMk cId="1342095461" sldId="281"/>
        </pc:sldMkLst>
        <pc:spChg chg="mod">
          <ac:chgData name="Saasha Joshi" userId="9a43617d-2fa4-4467-a81b-0e90add4c066" providerId="ADAL" clId="{10D4FA74-4E97-4671-900F-04A92C0140D4}" dt="2024-08-09T17:59:40.587" v="850" actId="20577"/>
          <ac:spMkLst>
            <pc:docMk/>
            <pc:sldMk cId="1342095461" sldId="281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4:53:50.377" v="15231" actId="13926"/>
          <ac:spMkLst>
            <pc:docMk/>
            <pc:sldMk cId="1342095461" sldId="281"/>
            <ac:spMk id="3" creationId="{2F891511-7DAC-B70B-25A4-5591D1F0308E}"/>
          </ac:spMkLst>
        </pc:spChg>
        <pc:spChg chg="add del">
          <ac:chgData name="Saasha Joshi" userId="9a43617d-2fa4-4467-a81b-0e90add4c066" providerId="ADAL" clId="{10D4FA74-4E97-4671-900F-04A92C0140D4}" dt="2024-08-28T15:38:04.248" v="11013" actId="22"/>
          <ac:spMkLst>
            <pc:docMk/>
            <pc:sldMk cId="1342095461" sldId="281"/>
            <ac:spMk id="7" creationId="{1C4D9457-1B4A-B0EF-888E-30D10BE74453}"/>
          </ac:spMkLst>
        </pc:spChg>
        <pc:picChg chg="add del mod">
          <ac:chgData name="Saasha Joshi" userId="9a43617d-2fa4-4467-a81b-0e90add4c066" providerId="ADAL" clId="{10D4FA74-4E97-4671-900F-04A92C0140D4}" dt="2024-08-28T15:43:36.517" v="11020" actId="21"/>
          <ac:picMkLst>
            <pc:docMk/>
            <pc:sldMk cId="1342095461" sldId="281"/>
            <ac:picMk id="9" creationId="{6DA0DA37-B28C-F8DE-CF17-2D957C059E77}"/>
          </ac:picMkLst>
        </pc:picChg>
      </pc:sldChg>
      <pc:sldChg chg="new del">
        <pc:chgData name="Saasha Joshi" userId="9a43617d-2fa4-4467-a81b-0e90add4c066" providerId="ADAL" clId="{10D4FA74-4E97-4671-900F-04A92C0140D4}" dt="2024-08-12T00:13:32.679" v="852" actId="680"/>
        <pc:sldMkLst>
          <pc:docMk/>
          <pc:sldMk cId="2047266673" sldId="282"/>
        </pc:sldMkLst>
      </pc:sldChg>
      <pc:sldChg chg="modSp add del mod ord modShow">
        <pc:chgData name="Saasha Joshi" userId="9a43617d-2fa4-4467-a81b-0e90add4c066" providerId="ADAL" clId="{10D4FA74-4E97-4671-900F-04A92C0140D4}" dt="2024-10-05T03:59:12.336" v="14401" actId="47"/>
        <pc:sldMkLst>
          <pc:docMk/>
          <pc:sldMk cId="3250394850" sldId="282"/>
        </pc:sldMkLst>
        <pc:spChg chg="mod">
          <ac:chgData name="Saasha Joshi" userId="9a43617d-2fa4-4467-a81b-0e90add4c066" providerId="ADAL" clId="{10D4FA74-4E97-4671-900F-04A92C0140D4}" dt="2024-10-03T13:55:10.722" v="12992" actId="20577"/>
          <ac:spMkLst>
            <pc:docMk/>
            <pc:sldMk cId="3250394850" sldId="282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10D4FA74-4E97-4671-900F-04A92C0140D4}" dt="2024-08-13T13:43:45.993" v="1709" actId="47"/>
        <pc:sldMkLst>
          <pc:docMk/>
          <pc:sldMk cId="2220216623" sldId="283"/>
        </pc:sldMkLst>
      </pc:sldChg>
      <pc:sldChg chg="modSp add del mod modTransition">
        <pc:chgData name="Saasha Joshi" userId="9a43617d-2fa4-4467-a81b-0e90add4c066" providerId="ADAL" clId="{10D4FA74-4E97-4671-900F-04A92C0140D4}" dt="2024-08-26T19:37:34.409" v="4864" actId="47"/>
        <pc:sldMkLst>
          <pc:docMk/>
          <pc:sldMk cId="2155683799" sldId="284"/>
        </pc:sldMkLst>
        <pc:spChg chg="mod">
          <ac:chgData name="Saasha Joshi" userId="9a43617d-2fa4-4467-a81b-0e90add4c066" providerId="ADAL" clId="{10D4FA74-4E97-4671-900F-04A92C0140D4}" dt="2024-08-26T19:37:27.018" v="4861" actId="27636"/>
          <ac:spMkLst>
            <pc:docMk/>
            <pc:sldMk cId="2155683799" sldId="284"/>
            <ac:spMk id="3" creationId="{2F891511-7DAC-B70B-25A4-5591D1F0308E}"/>
          </ac:spMkLst>
        </pc:spChg>
      </pc:sldChg>
      <pc:sldChg chg="modSp add del mod ord">
        <pc:chgData name="Saasha Joshi" userId="9a43617d-2fa4-4467-a81b-0e90add4c066" providerId="ADAL" clId="{10D4FA74-4E97-4671-900F-04A92C0140D4}" dt="2024-08-26T19:38:52.710" v="4916" actId="47"/>
        <pc:sldMkLst>
          <pc:docMk/>
          <pc:sldMk cId="4221018889" sldId="285"/>
        </pc:sldMkLst>
        <pc:spChg chg="mod">
          <ac:chgData name="Saasha Joshi" userId="9a43617d-2fa4-4467-a81b-0e90add4c066" providerId="ADAL" clId="{10D4FA74-4E97-4671-900F-04A92C0140D4}" dt="2024-08-26T17:33:38.642" v="2197" actId="20577"/>
          <ac:spMkLst>
            <pc:docMk/>
            <pc:sldMk cId="4221018889" sldId="285"/>
            <ac:spMk id="3" creationId="{2F891511-7DAC-B70B-25A4-5591D1F0308E}"/>
          </ac:spMkLst>
        </pc:spChg>
      </pc:sldChg>
      <pc:sldChg chg="modSp add del mod ord">
        <pc:chgData name="Saasha Joshi" userId="9a43617d-2fa4-4467-a81b-0e90add4c066" providerId="ADAL" clId="{10D4FA74-4E97-4671-900F-04A92C0140D4}" dt="2024-08-26T19:40:12.876" v="4926" actId="47"/>
        <pc:sldMkLst>
          <pc:docMk/>
          <pc:sldMk cId="788962990" sldId="286"/>
        </pc:sldMkLst>
        <pc:spChg chg="mod">
          <ac:chgData name="Saasha Joshi" userId="9a43617d-2fa4-4467-a81b-0e90add4c066" providerId="ADAL" clId="{10D4FA74-4E97-4671-900F-04A92C0140D4}" dt="2024-08-26T17:33:47.451" v="2202" actId="27636"/>
          <ac:spMkLst>
            <pc:docMk/>
            <pc:sldMk cId="788962990" sldId="286"/>
            <ac:spMk id="3" creationId="{2F891511-7DAC-B70B-25A4-5591D1F0308E}"/>
          </ac:spMkLst>
        </pc:spChg>
      </pc:sldChg>
      <pc:sldChg chg="modSp add del mod ord">
        <pc:chgData name="Saasha Joshi" userId="9a43617d-2fa4-4467-a81b-0e90add4c066" providerId="ADAL" clId="{10D4FA74-4E97-4671-900F-04A92C0140D4}" dt="2024-08-26T19:38:56.366" v="4917" actId="47"/>
        <pc:sldMkLst>
          <pc:docMk/>
          <pc:sldMk cId="2025506125" sldId="287"/>
        </pc:sldMkLst>
        <pc:spChg chg="mod">
          <ac:chgData name="Saasha Joshi" userId="9a43617d-2fa4-4467-a81b-0e90add4c066" providerId="ADAL" clId="{10D4FA74-4E97-4671-900F-04A92C0140D4}" dt="2024-08-26T17:33:54.820" v="2207" actId="27636"/>
          <ac:spMkLst>
            <pc:docMk/>
            <pc:sldMk cId="2025506125" sldId="287"/>
            <ac:spMk id="3" creationId="{2F891511-7DAC-B70B-25A4-5591D1F0308E}"/>
          </ac:spMkLst>
        </pc:spChg>
      </pc:sldChg>
      <pc:sldChg chg="modSp add del mod ord">
        <pc:chgData name="Saasha Joshi" userId="9a43617d-2fa4-4467-a81b-0e90add4c066" providerId="ADAL" clId="{10D4FA74-4E97-4671-900F-04A92C0140D4}" dt="2024-08-26T19:38:59.458" v="4918" actId="47"/>
        <pc:sldMkLst>
          <pc:docMk/>
          <pc:sldMk cId="384841374" sldId="288"/>
        </pc:sldMkLst>
        <pc:spChg chg="mod">
          <ac:chgData name="Saasha Joshi" userId="9a43617d-2fa4-4467-a81b-0e90add4c066" providerId="ADAL" clId="{10D4FA74-4E97-4671-900F-04A92C0140D4}" dt="2024-08-26T17:34:00.556" v="2212" actId="27636"/>
          <ac:spMkLst>
            <pc:docMk/>
            <pc:sldMk cId="384841374" sldId="288"/>
            <ac:spMk id="3" creationId="{2F891511-7DAC-B70B-25A4-5591D1F0308E}"/>
          </ac:spMkLst>
        </pc:spChg>
      </pc:sldChg>
      <pc:sldChg chg="modSp add del mod ord">
        <pc:chgData name="Saasha Joshi" userId="9a43617d-2fa4-4467-a81b-0e90add4c066" providerId="ADAL" clId="{10D4FA74-4E97-4671-900F-04A92C0140D4}" dt="2024-08-26T19:39:01.073" v="4919" actId="47"/>
        <pc:sldMkLst>
          <pc:docMk/>
          <pc:sldMk cId="3537386965" sldId="289"/>
        </pc:sldMkLst>
        <pc:spChg chg="mod">
          <ac:chgData name="Saasha Joshi" userId="9a43617d-2fa4-4467-a81b-0e90add4c066" providerId="ADAL" clId="{10D4FA74-4E97-4671-900F-04A92C0140D4}" dt="2024-08-26T17:34:05.322" v="2217" actId="27636"/>
          <ac:spMkLst>
            <pc:docMk/>
            <pc:sldMk cId="3537386965" sldId="289"/>
            <ac:spMk id="3" creationId="{2F891511-7DAC-B70B-25A4-5591D1F0308E}"/>
          </ac:spMkLst>
        </pc:spChg>
      </pc:sldChg>
      <pc:sldChg chg="modSp add mod ord">
        <pc:chgData name="Saasha Joshi" userId="9a43617d-2fa4-4467-a81b-0e90add4c066" providerId="ADAL" clId="{10D4FA74-4E97-4671-900F-04A92C0140D4}" dt="2024-08-27T22:22:45.237" v="7870"/>
        <pc:sldMkLst>
          <pc:docMk/>
          <pc:sldMk cId="667413171" sldId="290"/>
        </pc:sldMkLst>
        <pc:spChg chg="mod">
          <ac:chgData name="Saasha Joshi" userId="9a43617d-2fa4-4467-a81b-0e90add4c066" providerId="ADAL" clId="{10D4FA74-4E97-4671-900F-04A92C0140D4}" dt="2024-08-27T22:22:33.312" v="7867" actId="20577"/>
          <ac:spMkLst>
            <pc:docMk/>
            <pc:sldMk cId="667413171" sldId="290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7T22:22:45.237" v="7870"/>
          <ac:spMkLst>
            <pc:docMk/>
            <pc:sldMk cId="667413171" sldId="290"/>
            <ac:spMk id="3" creationId="{2F891511-7DAC-B70B-25A4-5591D1F0308E}"/>
          </ac:spMkLst>
        </pc:spChg>
      </pc:sldChg>
      <pc:sldChg chg="addSp delSp modSp add del mod modClrScheme chgLayout">
        <pc:chgData name="Saasha Joshi" userId="9a43617d-2fa4-4467-a81b-0e90add4c066" providerId="ADAL" clId="{10D4FA74-4E97-4671-900F-04A92C0140D4}" dt="2024-08-27T23:44:45.447" v="9203" actId="47"/>
        <pc:sldMkLst>
          <pc:docMk/>
          <pc:sldMk cId="2388124244" sldId="291"/>
        </pc:sldMkLst>
        <pc:spChg chg="mod">
          <ac:chgData name="Saasha Joshi" userId="9a43617d-2fa4-4467-a81b-0e90add4c066" providerId="ADAL" clId="{10D4FA74-4E97-4671-900F-04A92C0140D4}" dt="2024-08-13T15:10:11.302" v="1800" actId="20577"/>
          <ac:spMkLst>
            <pc:docMk/>
            <pc:sldMk cId="2388124244" sldId="291"/>
            <ac:spMk id="2" creationId="{690CC6F1-B5C6-4F77-4D3C-FAACC19C3AE9}"/>
          </ac:spMkLst>
        </pc:spChg>
        <pc:spChg chg="add del">
          <ac:chgData name="Saasha Joshi" userId="9a43617d-2fa4-4467-a81b-0e90add4c066" providerId="ADAL" clId="{10D4FA74-4E97-4671-900F-04A92C0140D4}" dt="2024-08-13T15:09:57.323" v="1772" actId="26606"/>
          <ac:spMkLst>
            <pc:docMk/>
            <pc:sldMk cId="2388124244" sldId="291"/>
            <ac:spMk id="3" creationId="{2F891511-7DAC-B70B-25A4-5591D1F0308E}"/>
          </ac:spMkLst>
        </pc:spChg>
        <pc:spChg chg="mod ord">
          <ac:chgData name="Saasha Joshi" userId="9a43617d-2fa4-4467-a81b-0e90add4c066" providerId="ADAL" clId="{10D4FA74-4E97-4671-900F-04A92C0140D4}" dt="2024-08-13T15:09:57.323" v="1772" actId="26606"/>
          <ac:spMkLst>
            <pc:docMk/>
            <pc:sldMk cId="2388124244" sldId="291"/>
            <ac:spMk id="4" creationId="{999EAB59-092C-E2B8-2863-40CDBD6F3965}"/>
          </ac:spMkLst>
        </pc:spChg>
        <pc:spChg chg="mod ord">
          <ac:chgData name="Saasha Joshi" userId="9a43617d-2fa4-4467-a81b-0e90add4c066" providerId="ADAL" clId="{10D4FA74-4E97-4671-900F-04A92C0140D4}" dt="2024-08-13T15:09:57.323" v="1772" actId="26606"/>
          <ac:spMkLst>
            <pc:docMk/>
            <pc:sldMk cId="2388124244" sldId="291"/>
            <ac:spMk id="5" creationId="{A75A07EA-3CB9-342C-CDF6-C985BB1DBAA0}"/>
          </ac:spMkLst>
        </pc:spChg>
        <pc:picChg chg="add mod">
          <ac:chgData name="Saasha Joshi" userId="9a43617d-2fa4-4467-a81b-0e90add4c066" providerId="ADAL" clId="{10D4FA74-4E97-4671-900F-04A92C0140D4}" dt="2024-08-13T15:09:57.323" v="1772" actId="26606"/>
          <ac:picMkLst>
            <pc:docMk/>
            <pc:sldMk cId="2388124244" sldId="291"/>
            <ac:picMk id="1026" creationId="{4DC4AB40-3C40-E970-AFF8-309D5A796A22}"/>
          </ac:picMkLst>
        </pc:picChg>
      </pc:sldChg>
      <pc:sldChg chg="delSp modSp add del mod">
        <pc:chgData name="Saasha Joshi" userId="9a43617d-2fa4-4467-a81b-0e90add4c066" providerId="ADAL" clId="{10D4FA74-4E97-4671-900F-04A92C0140D4}" dt="2024-08-27T22:22:28.137" v="7863" actId="47"/>
        <pc:sldMkLst>
          <pc:docMk/>
          <pc:sldMk cId="2318269964" sldId="292"/>
        </pc:sldMkLst>
        <pc:spChg chg="mod">
          <ac:chgData name="Saasha Joshi" userId="9a43617d-2fa4-4467-a81b-0e90add4c066" providerId="ADAL" clId="{10D4FA74-4E97-4671-900F-04A92C0140D4}" dt="2024-08-27T22:07:22.341" v="7543" actId="20577"/>
          <ac:spMkLst>
            <pc:docMk/>
            <pc:sldMk cId="2318269964" sldId="292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7T22:18:28.613" v="7670" actId="20577"/>
          <ac:spMkLst>
            <pc:docMk/>
            <pc:sldMk cId="2318269964" sldId="292"/>
            <ac:spMk id="3" creationId="{2F891511-7DAC-B70B-25A4-5591D1F0308E}"/>
          </ac:spMkLst>
        </pc:spChg>
        <pc:spChg chg="del">
          <ac:chgData name="Saasha Joshi" userId="9a43617d-2fa4-4467-a81b-0e90add4c066" providerId="ADAL" clId="{10D4FA74-4E97-4671-900F-04A92C0140D4}" dt="2024-08-13T15:14:28.770" v="1805" actId="478"/>
          <ac:spMkLst>
            <pc:docMk/>
            <pc:sldMk cId="2318269964" sldId="292"/>
            <ac:spMk id="7" creationId="{0C5F47C0-D534-E6C4-356E-85EDA29A44E0}"/>
          </ac:spMkLst>
        </pc:spChg>
      </pc:sldChg>
      <pc:sldChg chg="addSp modSp add del mod ord">
        <pc:chgData name="Saasha Joshi" userId="9a43617d-2fa4-4467-a81b-0e90add4c066" providerId="ADAL" clId="{10D4FA74-4E97-4671-900F-04A92C0140D4}" dt="2024-08-26T19:34:28.879" v="4740" actId="2696"/>
        <pc:sldMkLst>
          <pc:docMk/>
          <pc:sldMk cId="1291434514" sldId="293"/>
        </pc:sldMkLst>
        <pc:spChg chg="mod">
          <ac:chgData name="Saasha Joshi" userId="9a43617d-2fa4-4467-a81b-0e90add4c066" providerId="ADAL" clId="{10D4FA74-4E97-4671-900F-04A92C0140D4}" dt="2024-08-26T19:30:50.666" v="4610"/>
          <ac:spMkLst>
            <pc:docMk/>
            <pc:sldMk cId="1291434514" sldId="293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9:34:21.164" v="4738" actId="21"/>
          <ac:spMkLst>
            <pc:docMk/>
            <pc:sldMk cId="1291434514" sldId="293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6T19:34:11.301" v="4734" actId="1076"/>
          <ac:spMkLst>
            <pc:docMk/>
            <pc:sldMk cId="1291434514" sldId="293"/>
            <ac:spMk id="6" creationId="{A5437982-110F-5DBF-BA39-D09F11B3A1C3}"/>
          </ac:spMkLst>
        </pc:spChg>
        <pc:spChg chg="add mod">
          <ac:chgData name="Saasha Joshi" userId="9a43617d-2fa4-4467-a81b-0e90add4c066" providerId="ADAL" clId="{10D4FA74-4E97-4671-900F-04A92C0140D4}" dt="2024-08-26T19:34:11.301" v="4734" actId="1076"/>
          <ac:spMkLst>
            <pc:docMk/>
            <pc:sldMk cId="1291434514" sldId="293"/>
            <ac:spMk id="7" creationId="{EFBB86C2-7287-AF96-A421-68AF8C7C727A}"/>
          </ac:spMkLst>
        </pc:spChg>
        <pc:picChg chg="add mod">
          <ac:chgData name="Saasha Joshi" userId="9a43617d-2fa4-4467-a81b-0e90add4c066" providerId="ADAL" clId="{10D4FA74-4E97-4671-900F-04A92C0140D4}" dt="2024-08-26T19:34:11.301" v="4734" actId="1076"/>
          <ac:picMkLst>
            <pc:docMk/>
            <pc:sldMk cId="1291434514" sldId="293"/>
            <ac:picMk id="8" creationId="{0B8B5F89-6C95-7DC2-5231-D5E4720D7A2A}"/>
          </ac:picMkLst>
        </pc:picChg>
        <pc:picChg chg="add mod">
          <ac:chgData name="Saasha Joshi" userId="9a43617d-2fa4-4467-a81b-0e90add4c066" providerId="ADAL" clId="{10D4FA74-4E97-4671-900F-04A92C0140D4}" dt="2024-08-26T19:34:11.301" v="4734" actId="1076"/>
          <ac:picMkLst>
            <pc:docMk/>
            <pc:sldMk cId="1291434514" sldId="293"/>
            <ac:picMk id="9" creationId="{3EFEF355-0C4A-6DCF-D47B-C8742E335931}"/>
          </ac:picMkLst>
        </pc:picChg>
      </pc:sldChg>
      <pc:sldChg chg="addSp delSp modSp add mod ord">
        <pc:chgData name="Saasha Joshi" userId="9a43617d-2fa4-4467-a81b-0e90add4c066" providerId="ADAL" clId="{10D4FA74-4E97-4671-900F-04A92C0140D4}" dt="2024-10-07T13:37:12.581" v="14791" actId="20577"/>
        <pc:sldMkLst>
          <pc:docMk/>
          <pc:sldMk cId="4215666963" sldId="294"/>
        </pc:sldMkLst>
        <pc:spChg chg="mod">
          <ac:chgData name="Saasha Joshi" userId="9a43617d-2fa4-4467-a81b-0e90add4c066" providerId="ADAL" clId="{10D4FA74-4E97-4671-900F-04A92C0140D4}" dt="2024-08-26T19:48:47.586" v="5144" actId="20577"/>
          <ac:spMkLst>
            <pc:docMk/>
            <pc:sldMk cId="4215666963" sldId="294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3:37:12.581" v="14791" actId="20577"/>
          <ac:spMkLst>
            <pc:docMk/>
            <pc:sldMk cId="4215666963" sldId="294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04:47.265" v="11994" actId="20577"/>
          <ac:spMkLst>
            <pc:docMk/>
            <pc:sldMk cId="4215666963" sldId="294"/>
            <ac:spMk id="6" creationId="{085AB50D-4D5A-0D22-A5F0-CA92493816A8}"/>
          </ac:spMkLst>
        </pc:spChg>
        <pc:spChg chg="add del mod">
          <ac:chgData name="Saasha Joshi" userId="9a43617d-2fa4-4467-a81b-0e90add4c066" providerId="ADAL" clId="{10D4FA74-4E97-4671-900F-04A92C0140D4}" dt="2024-08-26T19:55:34.188" v="5354" actId="478"/>
          <ac:spMkLst>
            <pc:docMk/>
            <pc:sldMk cId="4215666963" sldId="294"/>
            <ac:spMk id="9" creationId="{133E4577-5F04-C97B-0BE3-44475EF7D5F3}"/>
          </ac:spMkLst>
        </pc:spChg>
        <pc:spChg chg="add del mod topLvl">
          <ac:chgData name="Saasha Joshi" userId="9a43617d-2fa4-4467-a81b-0e90add4c066" providerId="ADAL" clId="{10D4FA74-4E97-4671-900F-04A92C0140D4}" dt="2024-08-27T23:35:59.632" v="8971" actId="478"/>
          <ac:spMkLst>
            <pc:docMk/>
            <pc:sldMk cId="4215666963" sldId="294"/>
            <ac:spMk id="12" creationId="{C17A000A-0D40-8D82-AB64-154D0EB018AA}"/>
          </ac:spMkLst>
        </pc:spChg>
        <pc:spChg chg="add del mod topLvl">
          <ac:chgData name="Saasha Joshi" userId="9a43617d-2fa4-4467-a81b-0e90add4c066" providerId="ADAL" clId="{10D4FA74-4E97-4671-900F-04A92C0140D4}" dt="2024-08-27T23:35:59.632" v="8971" actId="478"/>
          <ac:spMkLst>
            <pc:docMk/>
            <pc:sldMk cId="4215666963" sldId="294"/>
            <ac:spMk id="13" creationId="{831C5CD5-8F6D-F917-3F9E-9F7CB70455D9}"/>
          </ac:spMkLst>
        </pc:spChg>
        <pc:spChg chg="add mod">
          <ac:chgData name="Saasha Joshi" userId="9a43617d-2fa4-4467-a81b-0e90add4c066" providerId="ADAL" clId="{10D4FA74-4E97-4671-900F-04A92C0140D4}" dt="2024-08-26T19:58:00.520" v="5439" actId="571"/>
          <ac:spMkLst>
            <pc:docMk/>
            <pc:sldMk cId="4215666963" sldId="294"/>
            <ac:spMk id="15" creationId="{054E41CB-A9C3-268F-9A42-04E7DC1CCB81}"/>
          </ac:spMkLst>
        </pc:spChg>
        <pc:grpChg chg="add del mod">
          <ac:chgData name="Saasha Joshi" userId="9a43617d-2fa4-4467-a81b-0e90add4c066" providerId="ADAL" clId="{10D4FA74-4E97-4671-900F-04A92C0140D4}" dt="2024-08-27T23:35:59.632" v="8971" actId="478"/>
          <ac:grpSpMkLst>
            <pc:docMk/>
            <pc:sldMk cId="4215666963" sldId="294"/>
            <ac:grpSpMk id="14" creationId="{A52F4BEA-A721-BA05-25AD-6FBB27048509}"/>
          </ac:grpSpMkLst>
        </pc:grpChg>
        <pc:picChg chg="add del mod">
          <ac:chgData name="Saasha Joshi" userId="9a43617d-2fa4-4467-a81b-0e90add4c066" providerId="ADAL" clId="{10D4FA74-4E97-4671-900F-04A92C0140D4}" dt="2024-08-26T19:52:11.506" v="5232" actId="478"/>
          <ac:picMkLst>
            <pc:docMk/>
            <pc:sldMk cId="4215666963" sldId="294"/>
            <ac:picMk id="7" creationId="{11B7BA98-79C1-BCF2-C28B-BB4C56F31132}"/>
          </ac:picMkLst>
        </pc:picChg>
        <pc:picChg chg="add mod">
          <ac:chgData name="Saasha Joshi" userId="9a43617d-2fa4-4467-a81b-0e90add4c066" providerId="ADAL" clId="{10D4FA74-4E97-4671-900F-04A92C0140D4}" dt="2024-09-13T20:04:52.525" v="11995" actId="1076"/>
          <ac:picMkLst>
            <pc:docMk/>
            <pc:sldMk cId="4215666963" sldId="294"/>
            <ac:picMk id="7" creationId="{BEFA1717-02D5-6FAD-8603-527E98F3222C}"/>
          </ac:picMkLst>
        </pc:picChg>
        <pc:picChg chg="del">
          <ac:chgData name="Saasha Joshi" userId="9a43617d-2fa4-4467-a81b-0e90add4c066" providerId="ADAL" clId="{10D4FA74-4E97-4671-900F-04A92C0140D4}" dt="2024-08-26T19:48:25.972" v="5123" actId="21"/>
          <ac:picMkLst>
            <pc:docMk/>
            <pc:sldMk cId="4215666963" sldId="294"/>
            <ac:picMk id="10" creationId="{A60E35D9-8321-E529-F130-96910B17B4AB}"/>
          </ac:picMkLst>
        </pc:picChg>
      </pc:sldChg>
      <pc:sldChg chg="addSp delSp modSp add del mod modShow">
        <pc:chgData name="Saasha Joshi" userId="9a43617d-2fa4-4467-a81b-0e90add4c066" providerId="ADAL" clId="{10D4FA74-4E97-4671-900F-04A92C0140D4}" dt="2024-10-05T03:59:07.651" v="14400" actId="47"/>
        <pc:sldMkLst>
          <pc:docMk/>
          <pc:sldMk cId="3068033894" sldId="295"/>
        </pc:sldMkLst>
        <pc:spChg chg="mod">
          <ac:chgData name="Saasha Joshi" userId="9a43617d-2fa4-4467-a81b-0e90add4c066" providerId="ADAL" clId="{10D4FA74-4E97-4671-900F-04A92C0140D4}" dt="2024-10-03T05:00:24.800" v="12729" actId="20577"/>
          <ac:spMkLst>
            <pc:docMk/>
            <pc:sldMk cId="3068033894" sldId="295"/>
            <ac:spMk id="3" creationId="{2F891511-7DAC-B70B-25A4-5591D1F0308E}"/>
          </ac:spMkLst>
        </pc:spChg>
        <pc:picChg chg="add del mod">
          <ac:chgData name="Saasha Joshi" userId="9a43617d-2fa4-4467-a81b-0e90add4c066" providerId="ADAL" clId="{10D4FA74-4E97-4671-900F-04A92C0140D4}" dt="2024-08-27T23:47:07.499" v="9209" actId="478"/>
          <ac:picMkLst>
            <pc:docMk/>
            <pc:sldMk cId="3068033894" sldId="295"/>
            <ac:picMk id="7" creationId="{C17F3F92-80C8-E0E4-689E-AF7CCB89E0A8}"/>
          </ac:picMkLst>
        </pc:picChg>
      </pc:sldChg>
      <pc:sldChg chg="addSp delSp modSp add del mod ord">
        <pc:chgData name="Saasha Joshi" userId="9a43617d-2fa4-4467-a81b-0e90add4c066" providerId="ADAL" clId="{10D4FA74-4E97-4671-900F-04A92C0140D4}" dt="2024-09-03T14:34:01.012" v="11811" actId="47"/>
        <pc:sldMkLst>
          <pc:docMk/>
          <pc:sldMk cId="2590787960" sldId="296"/>
        </pc:sldMkLst>
        <pc:spChg chg="mod">
          <ac:chgData name="Saasha Joshi" userId="9a43617d-2fa4-4467-a81b-0e90add4c066" providerId="ADAL" clId="{10D4FA74-4E97-4671-900F-04A92C0140D4}" dt="2024-09-03T14:32:26.078" v="11725" actId="21"/>
          <ac:spMkLst>
            <pc:docMk/>
            <pc:sldMk cId="2590787960" sldId="296"/>
            <ac:spMk id="3" creationId="{2F891511-7DAC-B70B-25A4-5591D1F0308E}"/>
          </ac:spMkLst>
        </pc:spChg>
        <pc:spChg chg="mod">
          <ac:chgData name="Saasha Joshi" userId="9a43617d-2fa4-4467-a81b-0e90add4c066" providerId="ADAL" clId="{10D4FA74-4E97-4671-900F-04A92C0140D4}" dt="2024-09-03T14:30:02.699" v="11661"/>
          <ac:spMkLst>
            <pc:docMk/>
            <pc:sldMk cId="2590787960" sldId="296"/>
            <ac:spMk id="8" creationId="{8CB21F70-8EC8-3E79-0C72-61F354A478E5}"/>
          </ac:spMkLst>
        </pc:spChg>
        <pc:spChg chg="mod">
          <ac:chgData name="Saasha Joshi" userId="9a43617d-2fa4-4467-a81b-0e90add4c066" providerId="ADAL" clId="{10D4FA74-4E97-4671-900F-04A92C0140D4}" dt="2024-09-03T14:30:02.699" v="11661"/>
          <ac:spMkLst>
            <pc:docMk/>
            <pc:sldMk cId="2590787960" sldId="296"/>
            <ac:spMk id="9" creationId="{58DDAB00-4AEC-A7DC-F29E-A51CF4F97E92}"/>
          </ac:spMkLst>
        </pc:spChg>
        <pc:grpChg chg="add mod">
          <ac:chgData name="Saasha Joshi" userId="9a43617d-2fa4-4467-a81b-0e90add4c066" providerId="ADAL" clId="{10D4FA74-4E97-4671-900F-04A92C0140D4}" dt="2024-09-03T14:30:02.699" v="11661"/>
          <ac:grpSpMkLst>
            <pc:docMk/>
            <pc:sldMk cId="2590787960" sldId="296"/>
            <ac:grpSpMk id="7" creationId="{0E83AE12-4F6F-AFCB-79DA-45A380CC83A9}"/>
          </ac:grpSpMkLst>
        </pc:grpChg>
        <pc:picChg chg="add mod">
          <ac:chgData name="Saasha Joshi" userId="9a43617d-2fa4-4467-a81b-0e90add4c066" providerId="ADAL" clId="{10D4FA74-4E97-4671-900F-04A92C0140D4}" dt="2024-09-03T14:29:48.677" v="11660" actId="1076"/>
          <ac:picMkLst>
            <pc:docMk/>
            <pc:sldMk cId="2590787960" sldId="296"/>
            <ac:picMk id="6" creationId="{91691805-F97D-9A20-DE34-D1AC49854854}"/>
          </ac:picMkLst>
        </pc:picChg>
        <pc:picChg chg="del">
          <ac:chgData name="Saasha Joshi" userId="9a43617d-2fa4-4467-a81b-0e90add4c066" providerId="ADAL" clId="{10D4FA74-4E97-4671-900F-04A92C0140D4}" dt="2024-08-28T00:03:32.629" v="9494" actId="21"/>
          <ac:picMkLst>
            <pc:docMk/>
            <pc:sldMk cId="2590787960" sldId="296"/>
            <ac:picMk id="7" creationId="{C17F3F92-80C8-E0E4-689E-AF7CCB89E0A8}"/>
          </ac:picMkLst>
        </pc:picChg>
      </pc:sldChg>
      <pc:sldChg chg="addSp modSp add mod ord modShow">
        <pc:chgData name="Saasha Joshi" userId="9a43617d-2fa4-4467-a81b-0e90add4c066" providerId="ADAL" clId="{10D4FA74-4E97-4671-900F-04A92C0140D4}" dt="2024-08-26T19:30:09.884" v="4568"/>
        <pc:sldMkLst>
          <pc:docMk/>
          <pc:sldMk cId="2858989114" sldId="297"/>
        </pc:sldMkLst>
        <pc:spChg chg="mod">
          <ac:chgData name="Saasha Joshi" userId="9a43617d-2fa4-4467-a81b-0e90add4c066" providerId="ADAL" clId="{10D4FA74-4E97-4671-900F-04A92C0140D4}" dt="2024-08-26T19:24:29.362" v="4338" actId="20577"/>
          <ac:spMkLst>
            <pc:docMk/>
            <pc:sldMk cId="2858989114" sldId="297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3T18:58:44.639" v="1940" actId="14100"/>
          <ac:spMkLst>
            <pc:docMk/>
            <pc:sldMk cId="2858989114" sldId="297"/>
            <ac:spMk id="3" creationId="{2F891511-7DAC-B70B-25A4-5591D1F0308E}"/>
          </ac:spMkLst>
        </pc:spChg>
        <pc:picChg chg="add mod">
          <ac:chgData name="Saasha Joshi" userId="9a43617d-2fa4-4467-a81b-0e90add4c066" providerId="ADAL" clId="{10D4FA74-4E97-4671-900F-04A92C0140D4}" dt="2024-08-26T19:21:11.030" v="4198" actId="1076"/>
          <ac:picMkLst>
            <pc:docMk/>
            <pc:sldMk cId="2858989114" sldId="297"/>
            <ac:picMk id="7" creationId="{34BA04ED-2F6E-DFF6-3A62-1EA70E99C7B5}"/>
          </ac:picMkLst>
        </pc:picChg>
      </pc:sldChg>
      <pc:sldChg chg="delSp modSp add mod ord modShow">
        <pc:chgData name="Saasha Joshi" userId="9a43617d-2fa4-4467-a81b-0e90add4c066" providerId="ADAL" clId="{10D4FA74-4E97-4671-900F-04A92C0140D4}" dt="2024-08-26T19:20:56.764" v="4196"/>
        <pc:sldMkLst>
          <pc:docMk/>
          <pc:sldMk cId="1821985354" sldId="298"/>
        </pc:sldMkLst>
        <pc:spChg chg="mod">
          <ac:chgData name="Saasha Joshi" userId="9a43617d-2fa4-4467-a81b-0e90add4c066" providerId="ADAL" clId="{10D4FA74-4E97-4671-900F-04A92C0140D4}" dt="2024-08-23T18:56:36.677" v="1918" actId="20577"/>
          <ac:spMkLst>
            <pc:docMk/>
            <pc:sldMk cId="1821985354" sldId="298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3T18:58:34.345" v="1937" actId="255"/>
          <ac:spMkLst>
            <pc:docMk/>
            <pc:sldMk cId="1821985354" sldId="298"/>
            <ac:spMk id="3" creationId="{2F891511-7DAC-B70B-25A4-5591D1F0308E}"/>
          </ac:spMkLst>
        </pc:spChg>
        <pc:picChg chg="del">
          <ac:chgData name="Saasha Joshi" userId="9a43617d-2fa4-4467-a81b-0e90add4c066" providerId="ADAL" clId="{10D4FA74-4E97-4671-900F-04A92C0140D4}" dt="2024-08-23T18:58:24.621" v="1935" actId="478"/>
          <ac:picMkLst>
            <pc:docMk/>
            <pc:sldMk cId="1821985354" sldId="298"/>
            <ac:picMk id="7" creationId="{34BA04ED-2F6E-DFF6-3A62-1EA70E99C7B5}"/>
          </ac:picMkLst>
        </pc:picChg>
      </pc:sldChg>
      <pc:sldChg chg="addSp delSp modSp add mod ord">
        <pc:chgData name="Saasha Joshi" userId="9a43617d-2fa4-4467-a81b-0e90add4c066" providerId="ADAL" clId="{10D4FA74-4E97-4671-900F-04A92C0140D4}" dt="2024-09-13T20:02:39.873" v="11982" actId="20577"/>
        <pc:sldMkLst>
          <pc:docMk/>
          <pc:sldMk cId="679370387" sldId="299"/>
        </pc:sldMkLst>
        <pc:spChg chg="mod">
          <ac:chgData name="Saasha Joshi" userId="9a43617d-2fa4-4467-a81b-0e90add4c066" providerId="ADAL" clId="{10D4FA74-4E97-4671-900F-04A92C0140D4}" dt="2024-08-26T19:24:17.035" v="4319" actId="20577"/>
          <ac:spMkLst>
            <pc:docMk/>
            <pc:sldMk cId="679370387" sldId="299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9:25:22.650" v="4405" actId="20577"/>
          <ac:spMkLst>
            <pc:docMk/>
            <pc:sldMk cId="679370387" sldId="299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02:39.873" v="11982" actId="20577"/>
          <ac:spMkLst>
            <pc:docMk/>
            <pc:sldMk cId="679370387" sldId="299"/>
            <ac:spMk id="6" creationId="{FCD23323-0253-CCFC-C9E5-A52CA6498F7D}"/>
          </ac:spMkLst>
        </pc:spChg>
        <pc:picChg chg="del">
          <ac:chgData name="Saasha Joshi" userId="9a43617d-2fa4-4467-a81b-0e90add4c066" providerId="ADAL" clId="{10D4FA74-4E97-4671-900F-04A92C0140D4}" dt="2024-08-23T19:00:08.761" v="1949" actId="478"/>
          <ac:picMkLst>
            <pc:docMk/>
            <pc:sldMk cId="679370387" sldId="299"/>
            <ac:picMk id="7" creationId="{34BA04ED-2F6E-DFF6-3A62-1EA70E99C7B5}"/>
          </ac:picMkLst>
        </pc:picChg>
        <pc:picChg chg="add mod">
          <ac:chgData name="Saasha Joshi" userId="9a43617d-2fa4-4467-a81b-0e90add4c066" providerId="ADAL" clId="{10D4FA74-4E97-4671-900F-04A92C0140D4}" dt="2024-08-26T19:21:07.825" v="4197" actId="1076"/>
          <ac:picMkLst>
            <pc:docMk/>
            <pc:sldMk cId="679370387" sldId="299"/>
            <ac:picMk id="8" creationId="{7DBA67E9-F797-3975-C399-E2AFF3724DF6}"/>
          </ac:picMkLst>
        </pc:picChg>
      </pc:sldChg>
      <pc:sldChg chg="addSp modSp add mod ord">
        <pc:chgData name="Saasha Joshi" userId="9a43617d-2fa4-4467-a81b-0e90add4c066" providerId="ADAL" clId="{10D4FA74-4E97-4671-900F-04A92C0140D4}" dt="2024-09-03T14:21:22.392" v="11430" actId="1076"/>
        <pc:sldMkLst>
          <pc:docMk/>
          <pc:sldMk cId="3618020015" sldId="300"/>
        </pc:sldMkLst>
        <pc:spChg chg="mod">
          <ac:chgData name="Saasha Joshi" userId="9a43617d-2fa4-4467-a81b-0e90add4c066" providerId="ADAL" clId="{10D4FA74-4E97-4671-900F-04A92C0140D4}" dt="2024-08-26T17:32:55.363" v="2153" actId="20577"/>
          <ac:spMkLst>
            <pc:docMk/>
            <pc:sldMk cId="3618020015" sldId="300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8:19:51.700" v="3560" actId="20577"/>
          <ac:spMkLst>
            <pc:docMk/>
            <pc:sldMk cId="3618020015" sldId="300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03T14:21:18.049" v="11429" actId="20577"/>
          <ac:spMkLst>
            <pc:docMk/>
            <pc:sldMk cId="3618020015" sldId="300"/>
            <ac:spMk id="7" creationId="{A3A414AB-BC2D-2ABF-06A2-805A0E38C1FF}"/>
          </ac:spMkLst>
        </pc:spChg>
        <pc:spChg chg="add mod">
          <ac:chgData name="Saasha Joshi" userId="9a43617d-2fa4-4467-a81b-0e90add4c066" providerId="ADAL" clId="{10D4FA74-4E97-4671-900F-04A92C0140D4}" dt="2024-09-03T14:21:22.392" v="11430" actId="1076"/>
          <ac:spMkLst>
            <pc:docMk/>
            <pc:sldMk cId="3618020015" sldId="300"/>
            <ac:spMk id="8" creationId="{24BC21F7-FAA9-6D7B-C23F-99F5AE57848D}"/>
          </ac:spMkLst>
        </pc:spChg>
        <pc:picChg chg="add mod">
          <ac:chgData name="Saasha Joshi" userId="9a43617d-2fa4-4467-a81b-0e90add4c066" providerId="ADAL" clId="{10D4FA74-4E97-4671-900F-04A92C0140D4}" dt="2024-08-26T17:59:41.410" v="3083"/>
          <ac:picMkLst>
            <pc:docMk/>
            <pc:sldMk cId="3618020015" sldId="300"/>
            <ac:picMk id="6" creationId="{2951502F-A1F2-C429-7864-4E4AB5889546}"/>
          </ac:picMkLst>
        </pc:picChg>
      </pc:sldChg>
      <pc:sldChg chg="modSp add mod">
        <pc:chgData name="Saasha Joshi" userId="9a43617d-2fa4-4467-a81b-0e90add4c066" providerId="ADAL" clId="{10D4FA74-4E97-4671-900F-04A92C0140D4}" dt="2024-10-07T13:19:46.619" v="14571" actId="27636"/>
        <pc:sldMkLst>
          <pc:docMk/>
          <pc:sldMk cId="2362503673" sldId="301"/>
        </pc:sldMkLst>
        <pc:spChg chg="mod">
          <ac:chgData name="Saasha Joshi" userId="9a43617d-2fa4-4467-a81b-0e90add4c066" providerId="ADAL" clId="{10D4FA74-4E97-4671-900F-04A92C0140D4}" dt="2024-09-13T20:48:10.448" v="12083" actId="20577"/>
          <ac:spMkLst>
            <pc:docMk/>
            <pc:sldMk cId="2362503673" sldId="301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3:19:46.619" v="14571" actId="27636"/>
          <ac:spMkLst>
            <pc:docMk/>
            <pc:sldMk cId="2362503673" sldId="301"/>
            <ac:spMk id="3" creationId="{2F891511-7DAC-B70B-25A4-5591D1F0308E}"/>
          </ac:spMkLst>
        </pc:spChg>
      </pc:sldChg>
      <pc:sldChg chg="addSp delSp modSp add mod">
        <pc:chgData name="Saasha Joshi" userId="9a43617d-2fa4-4467-a81b-0e90add4c066" providerId="ADAL" clId="{10D4FA74-4E97-4671-900F-04A92C0140D4}" dt="2024-09-03T14:21:05.275" v="11424" actId="20577"/>
        <pc:sldMkLst>
          <pc:docMk/>
          <pc:sldMk cId="3016088429" sldId="302"/>
        </pc:sldMkLst>
        <pc:spChg chg="mod">
          <ac:chgData name="Saasha Joshi" userId="9a43617d-2fa4-4467-a81b-0e90add4c066" providerId="ADAL" clId="{10D4FA74-4E97-4671-900F-04A92C0140D4}" dt="2024-09-03T14:17:42.625" v="11369" actId="20577"/>
          <ac:spMkLst>
            <pc:docMk/>
            <pc:sldMk cId="3016088429" sldId="302"/>
            <ac:spMk id="3" creationId="{2F891511-7DAC-B70B-25A4-5591D1F0308E}"/>
          </ac:spMkLst>
        </pc:spChg>
        <pc:spChg chg="add del">
          <ac:chgData name="Saasha Joshi" userId="9a43617d-2fa4-4467-a81b-0e90add4c066" providerId="ADAL" clId="{10D4FA74-4E97-4671-900F-04A92C0140D4}" dt="2024-08-26T17:56:42.179" v="3029" actId="478"/>
          <ac:spMkLst>
            <pc:docMk/>
            <pc:sldMk cId="3016088429" sldId="302"/>
            <ac:spMk id="6" creationId="{326FEE23-A746-A5B4-FE4F-BEFE16406EBF}"/>
          </ac:spMkLst>
        </pc:spChg>
        <pc:spChg chg="mod">
          <ac:chgData name="Saasha Joshi" userId="9a43617d-2fa4-4467-a81b-0e90add4c066" providerId="ADAL" clId="{10D4FA74-4E97-4671-900F-04A92C0140D4}" dt="2024-09-03T14:20:54.108" v="11404" actId="20577"/>
          <ac:spMkLst>
            <pc:docMk/>
            <pc:sldMk cId="3016088429" sldId="302"/>
            <ac:spMk id="10" creationId="{98A4A674-3D5D-A3AF-95EE-F48E94B4D1A6}"/>
          </ac:spMkLst>
        </pc:spChg>
        <pc:spChg chg="add mod">
          <ac:chgData name="Saasha Joshi" userId="9a43617d-2fa4-4467-a81b-0e90add4c066" providerId="ADAL" clId="{10D4FA74-4E97-4671-900F-04A92C0140D4}" dt="2024-09-03T14:21:05.275" v="11424" actId="20577"/>
          <ac:spMkLst>
            <pc:docMk/>
            <pc:sldMk cId="3016088429" sldId="302"/>
            <ac:spMk id="13" creationId="{2C90864A-FBBD-0626-05F8-2E7DCD068123}"/>
          </ac:spMkLst>
        </pc:spChg>
        <pc:picChg chg="add del mod modCrop">
          <ac:chgData name="Saasha Joshi" userId="9a43617d-2fa4-4467-a81b-0e90add4c066" providerId="ADAL" clId="{10D4FA74-4E97-4671-900F-04A92C0140D4}" dt="2024-08-26T17:57:42.618" v="3041" actId="478"/>
          <ac:picMkLst>
            <pc:docMk/>
            <pc:sldMk cId="3016088429" sldId="302"/>
            <ac:picMk id="8" creationId="{E2257C72-05ED-48E3-3553-526914BD5F05}"/>
          </ac:picMkLst>
        </pc:picChg>
        <pc:picChg chg="del">
          <ac:chgData name="Saasha Joshi" userId="9a43617d-2fa4-4467-a81b-0e90add4c066" providerId="ADAL" clId="{10D4FA74-4E97-4671-900F-04A92C0140D4}" dt="2024-08-26T17:56:38.848" v="3027" actId="478"/>
          <ac:picMkLst>
            <pc:docMk/>
            <pc:sldMk cId="3016088429" sldId="302"/>
            <ac:picMk id="9" creationId="{BF02E4EA-CFD7-9929-7FC7-7C93295BC21B}"/>
          </ac:picMkLst>
        </pc:picChg>
        <pc:picChg chg="add mod modCrop">
          <ac:chgData name="Saasha Joshi" userId="9a43617d-2fa4-4467-a81b-0e90add4c066" providerId="ADAL" clId="{10D4FA74-4E97-4671-900F-04A92C0140D4}" dt="2024-08-26T17:58:59.294" v="3056" actId="1076"/>
          <ac:picMkLst>
            <pc:docMk/>
            <pc:sldMk cId="3016088429" sldId="302"/>
            <ac:picMk id="12" creationId="{5E25D9E3-2AD7-6A66-5F6F-5E29C3840B23}"/>
          </ac:picMkLst>
        </pc:picChg>
      </pc:sldChg>
      <pc:sldChg chg="modSp add del mod ord">
        <pc:chgData name="Saasha Joshi" userId="9a43617d-2fa4-4467-a81b-0e90add4c066" providerId="ADAL" clId="{10D4FA74-4E97-4671-900F-04A92C0140D4}" dt="2024-08-26T19:00:19.907" v="3731" actId="2890"/>
        <pc:sldMkLst>
          <pc:docMk/>
          <pc:sldMk cId="2412934650" sldId="303"/>
        </pc:sldMkLst>
        <pc:spChg chg="mod">
          <ac:chgData name="Saasha Joshi" userId="9a43617d-2fa4-4467-a81b-0e90add4c066" providerId="ADAL" clId="{10D4FA74-4E97-4671-900F-04A92C0140D4}" dt="2024-08-26T19:00:19" v="3729" actId="108"/>
          <ac:spMkLst>
            <pc:docMk/>
            <pc:sldMk cId="2412934650" sldId="303"/>
            <ac:spMk id="3" creationId="{2F891511-7DAC-B70B-25A4-5591D1F0308E}"/>
          </ac:spMkLst>
        </pc:spChg>
      </pc:sldChg>
      <pc:sldChg chg="addSp delSp modSp add mod">
        <pc:chgData name="Saasha Joshi" userId="9a43617d-2fa4-4467-a81b-0e90add4c066" providerId="ADAL" clId="{10D4FA74-4E97-4671-900F-04A92C0140D4}" dt="2024-08-26T19:36:43.770" v="4822" actId="207"/>
        <pc:sldMkLst>
          <pc:docMk/>
          <pc:sldMk cId="3858469566" sldId="303"/>
        </pc:sldMkLst>
        <pc:spChg chg="mod">
          <ac:chgData name="Saasha Joshi" userId="9a43617d-2fa4-4467-a81b-0e90add4c066" providerId="ADAL" clId="{10D4FA74-4E97-4671-900F-04A92C0140D4}" dt="2024-08-26T19:12:16.203" v="4034" actId="20577"/>
          <ac:spMkLst>
            <pc:docMk/>
            <pc:sldMk cId="3858469566" sldId="303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9:36:43.770" v="4822" actId="207"/>
          <ac:spMkLst>
            <pc:docMk/>
            <pc:sldMk cId="3858469566" sldId="303"/>
            <ac:spMk id="3" creationId="{2F891511-7DAC-B70B-25A4-5591D1F0308E}"/>
          </ac:spMkLst>
        </pc:spChg>
        <pc:picChg chg="add del mod">
          <ac:chgData name="Saasha Joshi" userId="9a43617d-2fa4-4467-a81b-0e90add4c066" providerId="ADAL" clId="{10D4FA74-4E97-4671-900F-04A92C0140D4}" dt="2024-08-26T19:11:53.578" v="4010" actId="1076"/>
          <ac:picMkLst>
            <pc:docMk/>
            <pc:sldMk cId="3858469566" sldId="303"/>
            <ac:picMk id="6" creationId="{A6EE44D1-6E73-88F2-FBF8-98AE8CBED944}"/>
          </ac:picMkLst>
        </pc:picChg>
        <pc:picChg chg="add del mod">
          <ac:chgData name="Saasha Joshi" userId="9a43617d-2fa4-4467-a81b-0e90add4c066" providerId="ADAL" clId="{10D4FA74-4E97-4671-900F-04A92C0140D4}" dt="2024-08-26T19:12:05.484" v="4012" actId="478"/>
          <ac:picMkLst>
            <pc:docMk/>
            <pc:sldMk cId="3858469566" sldId="303"/>
            <ac:picMk id="7" creationId="{05C2571F-BC71-557F-12DD-711118E108B1}"/>
          </ac:picMkLst>
        </pc:picChg>
      </pc:sldChg>
      <pc:sldChg chg="addSp delSp modSp new mod">
        <pc:chgData name="Saasha Joshi" userId="9a43617d-2fa4-4467-a81b-0e90add4c066" providerId="ADAL" clId="{10D4FA74-4E97-4671-900F-04A92C0140D4}" dt="2024-09-03T14:21:33.828" v="11432" actId="14100"/>
        <pc:sldMkLst>
          <pc:docMk/>
          <pc:sldMk cId="2837319746" sldId="304"/>
        </pc:sldMkLst>
        <pc:spChg chg="add mod">
          <ac:chgData name="Saasha Joshi" userId="9a43617d-2fa4-4467-a81b-0e90add4c066" providerId="ADAL" clId="{10D4FA74-4E97-4671-900F-04A92C0140D4}" dt="2024-09-03T14:21:33.828" v="11432" actId="14100"/>
          <ac:spMkLst>
            <pc:docMk/>
            <pc:sldMk cId="2837319746" sldId="304"/>
            <ac:spMk id="2" creationId="{00239620-4292-652E-C279-B91BF253F608}"/>
          </ac:spMkLst>
        </pc:spChg>
        <pc:spChg chg="del">
          <ac:chgData name="Saasha Joshi" userId="9a43617d-2fa4-4467-a81b-0e90add4c066" providerId="ADAL" clId="{10D4FA74-4E97-4671-900F-04A92C0140D4}" dt="2024-08-26T19:16:05.704" v="4093" actId="478"/>
          <ac:spMkLst>
            <pc:docMk/>
            <pc:sldMk cId="2837319746" sldId="304"/>
            <ac:spMk id="2" creationId="{C8DFD47B-D9DD-A291-24E1-5DF68207C66E}"/>
          </ac:spMkLst>
        </pc:spChg>
        <pc:spChg chg="del">
          <ac:chgData name="Saasha Joshi" userId="9a43617d-2fa4-4467-a81b-0e90add4c066" providerId="ADAL" clId="{10D4FA74-4E97-4671-900F-04A92C0140D4}" dt="2024-08-26T19:16:05.704" v="4093" actId="478"/>
          <ac:spMkLst>
            <pc:docMk/>
            <pc:sldMk cId="2837319746" sldId="304"/>
            <ac:spMk id="3" creationId="{04CF1CA9-D573-6D7A-2B36-0711364FB75D}"/>
          </ac:spMkLst>
        </pc:spChg>
        <pc:spChg chg="del">
          <ac:chgData name="Saasha Joshi" userId="9a43617d-2fa4-4467-a81b-0e90add4c066" providerId="ADAL" clId="{10D4FA74-4E97-4671-900F-04A92C0140D4}" dt="2024-08-26T19:16:05.704" v="4093" actId="478"/>
          <ac:spMkLst>
            <pc:docMk/>
            <pc:sldMk cId="2837319746" sldId="304"/>
            <ac:spMk id="4" creationId="{00A95788-FFEE-29F1-5A74-2C1208F7EC5A}"/>
          </ac:spMkLst>
        </pc:spChg>
        <pc:spChg chg="add mod">
          <ac:chgData name="Saasha Joshi" userId="9a43617d-2fa4-4467-a81b-0e90add4c066" providerId="ADAL" clId="{10D4FA74-4E97-4671-900F-04A92C0140D4}" dt="2024-08-26T19:39:19.772" v="4921" actId="20577"/>
          <ac:spMkLst>
            <pc:docMk/>
            <pc:sldMk cId="2837319746" sldId="304"/>
            <ac:spMk id="7" creationId="{BF0ED504-75A7-6AAC-BD1A-ED5F989FC361}"/>
          </ac:spMkLst>
        </pc:spChg>
        <pc:spChg chg="add mod">
          <ac:chgData name="Saasha Joshi" userId="9a43617d-2fa4-4467-a81b-0e90add4c066" providerId="ADAL" clId="{10D4FA74-4E97-4671-900F-04A92C0140D4}" dt="2024-08-26T19:32:24.011" v="4644" actId="21"/>
          <ac:spMkLst>
            <pc:docMk/>
            <pc:sldMk cId="2837319746" sldId="304"/>
            <ac:spMk id="8" creationId="{B27CC6D4-B5C2-09BF-BBBB-93DD8AA0A954}"/>
          </ac:spMkLst>
        </pc:spChg>
        <pc:spChg chg="add mod topLvl">
          <ac:chgData name="Saasha Joshi" userId="9a43617d-2fa4-4467-a81b-0e90add4c066" providerId="ADAL" clId="{10D4FA74-4E97-4671-900F-04A92C0140D4}" dt="2024-09-03T14:20:49.971" v="11400" actId="1076"/>
          <ac:spMkLst>
            <pc:docMk/>
            <pc:sldMk cId="2837319746" sldId="304"/>
            <ac:spMk id="10" creationId="{F20DC828-ED73-DE0B-B481-2E0B7ABE0E67}"/>
          </ac:spMkLst>
        </pc:spChg>
        <pc:spChg chg="add mod topLvl">
          <ac:chgData name="Saasha Joshi" userId="9a43617d-2fa4-4467-a81b-0e90add4c066" providerId="ADAL" clId="{10D4FA74-4E97-4671-900F-04A92C0140D4}" dt="2024-09-03T14:20:49.971" v="11400" actId="1076"/>
          <ac:spMkLst>
            <pc:docMk/>
            <pc:sldMk cId="2837319746" sldId="304"/>
            <ac:spMk id="11" creationId="{694BD485-182D-6CEF-75E3-88B6BBF70476}"/>
          </ac:spMkLst>
        </pc:spChg>
        <pc:spChg chg="add del mod topLvl">
          <ac:chgData name="Saasha Joshi" userId="9a43617d-2fa4-4467-a81b-0e90add4c066" providerId="ADAL" clId="{10D4FA74-4E97-4671-900F-04A92C0140D4}" dt="2024-08-26T19:34:35.808" v="4741" actId="478"/>
          <ac:spMkLst>
            <pc:docMk/>
            <pc:sldMk cId="2837319746" sldId="304"/>
            <ac:spMk id="12" creationId="{3E2BFCEA-D440-9891-74DF-15E770DF3514}"/>
          </ac:spMkLst>
        </pc:spChg>
        <pc:grpChg chg="add mod">
          <ac:chgData name="Saasha Joshi" userId="9a43617d-2fa4-4467-a81b-0e90add4c066" providerId="ADAL" clId="{10D4FA74-4E97-4671-900F-04A92C0140D4}" dt="2024-08-28T00:12:31.971" v="9582" actId="164"/>
          <ac:grpSpMkLst>
            <pc:docMk/>
            <pc:sldMk cId="2837319746" sldId="304"/>
            <ac:grpSpMk id="4" creationId="{F4FD5453-C1AB-665B-D440-5CB0B7A95D35}"/>
          </ac:grpSpMkLst>
        </pc:grpChg>
        <pc:grpChg chg="add del mod">
          <ac:chgData name="Saasha Joshi" userId="9a43617d-2fa4-4467-a81b-0e90add4c066" providerId="ADAL" clId="{10D4FA74-4E97-4671-900F-04A92C0140D4}" dt="2024-08-26T19:33:56.373" v="4732" actId="165"/>
          <ac:grpSpMkLst>
            <pc:docMk/>
            <pc:sldMk cId="2837319746" sldId="304"/>
            <ac:grpSpMk id="15" creationId="{ABF4A0A9-B91F-93A4-28B7-75F436FAEB0B}"/>
          </ac:grpSpMkLst>
        </pc:grpChg>
        <pc:grpChg chg="add del mod">
          <ac:chgData name="Saasha Joshi" userId="9a43617d-2fa4-4467-a81b-0e90add4c066" providerId="ADAL" clId="{10D4FA74-4E97-4671-900F-04A92C0140D4}" dt="2024-09-03T14:20:49.971" v="11400" actId="1076"/>
          <ac:grpSpMkLst>
            <pc:docMk/>
            <pc:sldMk cId="2837319746" sldId="304"/>
            <ac:grpSpMk id="16" creationId="{92EE762F-6691-A477-3C06-53F650D7D38B}"/>
          </ac:grpSpMkLst>
        </pc:grpChg>
        <pc:picChg chg="add del mod modCrop">
          <ac:chgData name="Saasha Joshi" userId="9a43617d-2fa4-4467-a81b-0e90add4c066" providerId="ADAL" clId="{10D4FA74-4E97-4671-900F-04A92C0140D4}" dt="2024-08-28T00:12:35.533" v="9595" actId="22"/>
          <ac:picMkLst>
            <pc:docMk/>
            <pc:sldMk cId="2837319746" sldId="304"/>
            <ac:picMk id="3" creationId="{2A83B025-A38C-BD3E-F40F-79E273AAFFE3}"/>
          </ac:picMkLst>
        </pc:picChg>
        <pc:picChg chg="add del mod topLvl">
          <ac:chgData name="Saasha Joshi" userId="9a43617d-2fa4-4467-a81b-0e90add4c066" providerId="ADAL" clId="{10D4FA74-4E97-4671-900F-04A92C0140D4}" dt="2024-09-03T14:20:49.971" v="11400" actId="1076"/>
          <ac:picMkLst>
            <pc:docMk/>
            <pc:sldMk cId="2837319746" sldId="304"/>
            <ac:picMk id="9" creationId="{AA8FFDD3-E904-EE58-5498-5C4CE0C86C8E}"/>
          </ac:picMkLst>
        </pc:picChg>
        <pc:picChg chg="add del mod topLvl">
          <ac:chgData name="Saasha Joshi" userId="9a43617d-2fa4-4467-a81b-0e90add4c066" providerId="ADAL" clId="{10D4FA74-4E97-4671-900F-04A92C0140D4}" dt="2024-09-03T14:20:49.971" v="11400" actId="1076"/>
          <ac:picMkLst>
            <pc:docMk/>
            <pc:sldMk cId="2837319746" sldId="304"/>
            <ac:picMk id="13" creationId="{DD881026-C708-C178-5E50-5470F81A71C1}"/>
          </ac:picMkLst>
        </pc:picChg>
        <pc:picChg chg="add del mod topLvl">
          <ac:chgData name="Saasha Joshi" userId="9a43617d-2fa4-4467-a81b-0e90add4c066" providerId="ADAL" clId="{10D4FA74-4E97-4671-900F-04A92C0140D4}" dt="2024-08-26T19:34:35.808" v="4741" actId="478"/>
          <ac:picMkLst>
            <pc:docMk/>
            <pc:sldMk cId="2837319746" sldId="304"/>
            <ac:picMk id="14" creationId="{9C355A6F-DFDB-E84D-A31F-2013EC07EBFE}"/>
          </ac:picMkLst>
        </pc:picChg>
      </pc:sldChg>
      <pc:sldChg chg="modSp add mod">
        <pc:chgData name="Saasha Joshi" userId="9a43617d-2fa4-4467-a81b-0e90add4c066" providerId="ADAL" clId="{10D4FA74-4E97-4671-900F-04A92C0140D4}" dt="2024-08-26T19:45:14.689" v="4998"/>
        <pc:sldMkLst>
          <pc:docMk/>
          <pc:sldMk cId="327715434" sldId="305"/>
        </pc:sldMkLst>
        <pc:spChg chg="mod">
          <ac:chgData name="Saasha Joshi" userId="9a43617d-2fa4-4467-a81b-0e90add4c066" providerId="ADAL" clId="{10D4FA74-4E97-4671-900F-04A92C0140D4}" dt="2024-08-26T19:23:56.955" v="4292" actId="20577"/>
          <ac:spMkLst>
            <pc:docMk/>
            <pc:sldMk cId="327715434" sldId="305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6T19:45:14.689" v="4998"/>
          <ac:spMkLst>
            <pc:docMk/>
            <pc:sldMk cId="327715434" sldId="305"/>
            <ac:spMk id="3" creationId="{2F891511-7DAC-B70B-25A4-5591D1F0308E}"/>
          </ac:spMkLst>
        </pc:spChg>
      </pc:sldChg>
      <pc:sldChg chg="addSp delSp modSp add mod">
        <pc:chgData name="Saasha Joshi" userId="9a43617d-2fa4-4467-a81b-0e90add4c066" providerId="ADAL" clId="{10D4FA74-4E97-4671-900F-04A92C0140D4}" dt="2024-10-07T13:25:52.482" v="14634" actId="33524"/>
        <pc:sldMkLst>
          <pc:docMk/>
          <pc:sldMk cId="2993475163" sldId="306"/>
        </pc:sldMkLst>
        <pc:spChg chg="mod">
          <ac:chgData name="Saasha Joshi" userId="9a43617d-2fa4-4467-a81b-0e90add4c066" providerId="ADAL" clId="{10D4FA74-4E97-4671-900F-04A92C0140D4}" dt="2024-09-13T19:59:59.425" v="11955" actId="1076"/>
          <ac:spMkLst>
            <pc:docMk/>
            <pc:sldMk cId="2993475163" sldId="306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3:25:52.482" v="14634" actId="33524"/>
          <ac:spMkLst>
            <pc:docMk/>
            <pc:sldMk cId="2993475163" sldId="306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02:34.164" v="11975" actId="20577"/>
          <ac:spMkLst>
            <pc:docMk/>
            <pc:sldMk cId="2993475163" sldId="306"/>
            <ac:spMk id="7" creationId="{EDB0DD69-4282-D274-10CD-535860928E8B}"/>
          </ac:spMkLst>
        </pc:spChg>
        <pc:picChg chg="add mod">
          <ac:chgData name="Saasha Joshi" userId="9a43617d-2fa4-4467-a81b-0e90add4c066" providerId="ADAL" clId="{10D4FA74-4E97-4671-900F-04A92C0140D4}" dt="2024-09-13T20:00:15.730" v="11958" actId="1076"/>
          <ac:picMkLst>
            <pc:docMk/>
            <pc:sldMk cId="2993475163" sldId="306"/>
            <ac:picMk id="6" creationId="{91BE8A34-61C8-B76B-A6CE-04701062FD26}"/>
          </ac:picMkLst>
        </pc:picChg>
        <pc:picChg chg="del">
          <ac:chgData name="Saasha Joshi" userId="9a43617d-2fa4-4467-a81b-0e90add4c066" providerId="ADAL" clId="{10D4FA74-4E97-4671-900F-04A92C0140D4}" dt="2024-08-26T19:25:39.594" v="4408" actId="478"/>
          <ac:picMkLst>
            <pc:docMk/>
            <pc:sldMk cId="2993475163" sldId="306"/>
            <ac:picMk id="8" creationId="{7DBA67E9-F797-3975-C399-E2AFF3724DF6}"/>
          </ac:picMkLst>
        </pc:picChg>
      </pc:sldChg>
      <pc:sldChg chg="addSp modSp add mod">
        <pc:chgData name="Saasha Joshi" userId="9a43617d-2fa4-4467-a81b-0e90add4c066" providerId="ADAL" clId="{10D4FA74-4E97-4671-900F-04A92C0140D4}" dt="2024-10-07T13:22:40.590" v="14575" actId="20577"/>
        <pc:sldMkLst>
          <pc:docMk/>
          <pc:sldMk cId="2829532289" sldId="307"/>
        </pc:sldMkLst>
        <pc:spChg chg="add mod">
          <ac:chgData name="Saasha Joshi" userId="9a43617d-2fa4-4467-a81b-0e90add4c066" providerId="ADAL" clId="{10D4FA74-4E97-4671-900F-04A92C0140D4}" dt="2024-09-13T19:57:26.240" v="11945"/>
          <ac:spMkLst>
            <pc:docMk/>
            <pc:sldMk cId="2829532289" sldId="307"/>
            <ac:spMk id="3" creationId="{99622A8B-47F8-9C20-BA4E-C53B06A86C4E}"/>
          </ac:spMkLst>
        </pc:spChg>
        <pc:spChg chg="mod">
          <ac:chgData name="Saasha Joshi" userId="9a43617d-2fa4-4467-a81b-0e90add4c066" providerId="ADAL" clId="{10D4FA74-4E97-4671-900F-04A92C0140D4}" dt="2024-10-07T13:22:40.590" v="14575" actId="20577"/>
          <ac:spMkLst>
            <pc:docMk/>
            <pc:sldMk cId="2829532289" sldId="307"/>
            <ac:spMk id="8" creationId="{B27CC6D4-B5C2-09BF-BBBB-93DD8AA0A954}"/>
          </ac:spMkLst>
        </pc:spChg>
        <pc:spChg chg="mod">
          <ac:chgData name="Saasha Joshi" userId="9a43617d-2fa4-4467-a81b-0e90add4c066" providerId="ADAL" clId="{10D4FA74-4E97-4671-900F-04A92C0140D4}" dt="2024-08-28T00:13:31.655" v="9605" actId="1076"/>
          <ac:spMkLst>
            <pc:docMk/>
            <pc:sldMk cId="2829532289" sldId="307"/>
            <ac:spMk id="10" creationId="{F20DC828-ED73-DE0B-B481-2E0B7ABE0E67}"/>
          </ac:spMkLst>
        </pc:spChg>
        <pc:spChg chg="mod">
          <ac:chgData name="Saasha Joshi" userId="9a43617d-2fa4-4467-a81b-0e90add4c066" providerId="ADAL" clId="{10D4FA74-4E97-4671-900F-04A92C0140D4}" dt="2024-08-28T00:13:31.655" v="9605" actId="1076"/>
          <ac:spMkLst>
            <pc:docMk/>
            <pc:sldMk cId="2829532289" sldId="307"/>
            <ac:spMk id="11" creationId="{694BD485-182D-6CEF-75E3-88B6BBF70476}"/>
          </ac:spMkLst>
        </pc:spChg>
        <pc:spChg chg="mod">
          <ac:chgData name="Saasha Joshi" userId="9a43617d-2fa4-4467-a81b-0e90add4c066" providerId="ADAL" clId="{10D4FA74-4E97-4671-900F-04A92C0140D4}" dt="2024-08-28T00:13:31.655" v="9605" actId="1076"/>
          <ac:spMkLst>
            <pc:docMk/>
            <pc:sldMk cId="2829532289" sldId="307"/>
            <ac:spMk id="12" creationId="{3E2BFCEA-D440-9891-74DF-15E770DF3514}"/>
          </ac:spMkLst>
        </pc:spChg>
        <pc:grpChg chg="add mod">
          <ac:chgData name="Saasha Joshi" userId="9a43617d-2fa4-4467-a81b-0e90add4c066" providerId="ADAL" clId="{10D4FA74-4E97-4671-900F-04A92C0140D4}" dt="2024-08-28T00:13:31.655" v="9605" actId="1076"/>
          <ac:grpSpMkLst>
            <pc:docMk/>
            <pc:sldMk cId="2829532289" sldId="307"/>
            <ac:grpSpMk id="2" creationId="{9797F876-FD54-185B-D5F6-D8E82646B8BC}"/>
          </ac:grpSpMkLst>
        </pc:grpChg>
        <pc:picChg chg="mod">
          <ac:chgData name="Saasha Joshi" userId="9a43617d-2fa4-4467-a81b-0e90add4c066" providerId="ADAL" clId="{10D4FA74-4E97-4671-900F-04A92C0140D4}" dt="2024-08-28T00:13:31.655" v="9605" actId="1076"/>
          <ac:picMkLst>
            <pc:docMk/>
            <pc:sldMk cId="2829532289" sldId="307"/>
            <ac:picMk id="9" creationId="{AA8FFDD3-E904-EE58-5498-5C4CE0C86C8E}"/>
          </ac:picMkLst>
        </pc:picChg>
        <pc:picChg chg="mod">
          <ac:chgData name="Saasha Joshi" userId="9a43617d-2fa4-4467-a81b-0e90add4c066" providerId="ADAL" clId="{10D4FA74-4E97-4671-900F-04A92C0140D4}" dt="2024-08-28T00:13:31.655" v="9605" actId="1076"/>
          <ac:picMkLst>
            <pc:docMk/>
            <pc:sldMk cId="2829532289" sldId="307"/>
            <ac:picMk id="13" creationId="{DD881026-C708-C178-5E50-5470F81A71C1}"/>
          </ac:picMkLst>
        </pc:picChg>
        <pc:picChg chg="mod">
          <ac:chgData name="Saasha Joshi" userId="9a43617d-2fa4-4467-a81b-0e90add4c066" providerId="ADAL" clId="{10D4FA74-4E97-4671-900F-04A92C0140D4}" dt="2024-08-28T00:13:31.655" v="9605" actId="1076"/>
          <ac:picMkLst>
            <pc:docMk/>
            <pc:sldMk cId="2829532289" sldId="307"/>
            <ac:picMk id="14" creationId="{9C355A6F-DFDB-E84D-A31F-2013EC07EBFE}"/>
          </ac:picMkLst>
        </pc:picChg>
      </pc:sldChg>
      <pc:sldChg chg="modSp add mod">
        <pc:chgData name="Saasha Joshi" userId="9a43617d-2fa4-4467-a81b-0e90add4c066" providerId="ADAL" clId="{10D4FA74-4E97-4671-900F-04A92C0140D4}" dt="2024-08-28T19:10:27.614" v="11306" actId="20577"/>
        <pc:sldMkLst>
          <pc:docMk/>
          <pc:sldMk cId="1948156152" sldId="308"/>
        </pc:sldMkLst>
        <pc:spChg chg="mod">
          <ac:chgData name="Saasha Joshi" userId="9a43617d-2fa4-4467-a81b-0e90add4c066" providerId="ADAL" clId="{10D4FA74-4E97-4671-900F-04A92C0140D4}" dt="2024-08-28T19:10:27.614" v="11306" actId="20577"/>
          <ac:spMkLst>
            <pc:docMk/>
            <pc:sldMk cId="1948156152" sldId="308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10D4FA74-4E97-4671-900F-04A92C0140D4}" dt="2024-08-26T19:37:33.413" v="4863" actId="47"/>
        <pc:sldMkLst>
          <pc:docMk/>
          <pc:sldMk cId="2063155136" sldId="308"/>
        </pc:sldMkLst>
      </pc:sldChg>
      <pc:sldChg chg="modSp add mod ord">
        <pc:chgData name="Saasha Joshi" userId="9a43617d-2fa4-4467-a81b-0e90add4c066" providerId="ADAL" clId="{10D4FA74-4E97-4671-900F-04A92C0140D4}" dt="2024-08-28T19:11:29.850" v="11354" actId="20577"/>
        <pc:sldMkLst>
          <pc:docMk/>
          <pc:sldMk cId="1189547609" sldId="309"/>
        </pc:sldMkLst>
        <pc:spChg chg="mod">
          <ac:chgData name="Saasha Joshi" userId="9a43617d-2fa4-4467-a81b-0e90add4c066" providerId="ADAL" clId="{10D4FA74-4E97-4671-900F-04A92C0140D4}" dt="2024-08-28T19:11:29.850" v="11354" actId="20577"/>
          <ac:spMkLst>
            <pc:docMk/>
            <pc:sldMk cId="1189547609" sldId="309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10D4FA74-4E97-4671-900F-04A92C0140D4}" dt="2024-08-28T19:10:39.672" v="11314" actId="20577"/>
        <pc:sldMkLst>
          <pc:docMk/>
          <pc:sldMk cId="2915115318" sldId="310"/>
        </pc:sldMkLst>
        <pc:spChg chg="mod">
          <ac:chgData name="Saasha Joshi" userId="9a43617d-2fa4-4467-a81b-0e90add4c066" providerId="ADAL" clId="{10D4FA74-4E97-4671-900F-04A92C0140D4}" dt="2024-08-28T19:10:39.672" v="11314" actId="20577"/>
          <ac:spMkLst>
            <pc:docMk/>
            <pc:sldMk cId="2915115318" sldId="310"/>
            <ac:spMk id="3" creationId="{2F891511-7DAC-B70B-25A4-5591D1F0308E}"/>
          </ac:spMkLst>
        </pc:spChg>
      </pc:sldChg>
      <pc:sldChg chg="modSp add del mod">
        <pc:chgData name="Saasha Joshi" userId="9a43617d-2fa4-4467-a81b-0e90add4c066" providerId="ADAL" clId="{10D4FA74-4E97-4671-900F-04A92C0140D4}" dt="2024-08-27T22:06:29.955" v="7523" actId="47"/>
        <pc:sldMkLst>
          <pc:docMk/>
          <pc:sldMk cId="441386843" sldId="311"/>
        </pc:sldMkLst>
        <pc:spChg chg="mod">
          <ac:chgData name="Saasha Joshi" userId="9a43617d-2fa4-4467-a81b-0e90add4c066" providerId="ADAL" clId="{10D4FA74-4E97-4671-900F-04A92C0140D4}" dt="2024-08-27T22:05:04.079" v="7506"/>
          <ac:spMkLst>
            <pc:docMk/>
            <pc:sldMk cId="441386843" sldId="311"/>
            <ac:spMk id="3" creationId="{2F891511-7DAC-B70B-25A4-5591D1F0308E}"/>
          </ac:spMkLst>
        </pc:spChg>
      </pc:sldChg>
      <pc:sldChg chg="modSp add del mod">
        <pc:chgData name="Saasha Joshi" userId="9a43617d-2fa4-4467-a81b-0e90add4c066" providerId="ADAL" clId="{10D4FA74-4E97-4671-900F-04A92C0140D4}" dt="2024-08-27T22:07:29.151" v="7544" actId="47"/>
        <pc:sldMkLst>
          <pc:docMk/>
          <pc:sldMk cId="1214781971" sldId="312"/>
        </pc:sldMkLst>
        <pc:spChg chg="mod">
          <ac:chgData name="Saasha Joshi" userId="9a43617d-2fa4-4467-a81b-0e90add4c066" providerId="ADAL" clId="{10D4FA74-4E97-4671-900F-04A92C0140D4}" dt="2024-08-27T22:05:09.652" v="7507"/>
          <ac:spMkLst>
            <pc:docMk/>
            <pc:sldMk cId="1214781971" sldId="312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10D4FA74-4E97-4671-900F-04A92C0140D4}" dt="2024-08-28T19:11:05.005" v="11338" actId="20577"/>
        <pc:sldMkLst>
          <pc:docMk/>
          <pc:sldMk cId="3503230152" sldId="313"/>
        </pc:sldMkLst>
        <pc:spChg chg="mod">
          <ac:chgData name="Saasha Joshi" userId="9a43617d-2fa4-4467-a81b-0e90add4c066" providerId="ADAL" clId="{10D4FA74-4E97-4671-900F-04A92C0140D4}" dt="2024-08-28T19:11:05.005" v="11338" actId="20577"/>
          <ac:spMkLst>
            <pc:docMk/>
            <pc:sldMk cId="3503230152" sldId="313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10D4FA74-4E97-4671-900F-04A92C0140D4}" dt="2024-08-28T19:11:15.720" v="11346" actId="20577"/>
        <pc:sldMkLst>
          <pc:docMk/>
          <pc:sldMk cId="1236086716" sldId="314"/>
        </pc:sldMkLst>
        <pc:spChg chg="mod">
          <ac:chgData name="Saasha Joshi" userId="9a43617d-2fa4-4467-a81b-0e90add4c066" providerId="ADAL" clId="{10D4FA74-4E97-4671-900F-04A92C0140D4}" dt="2024-08-28T19:11:15.720" v="11346" actId="20577"/>
          <ac:spMkLst>
            <pc:docMk/>
            <pc:sldMk cId="1236086716" sldId="314"/>
            <ac:spMk id="3" creationId="{2F891511-7DAC-B70B-25A4-5591D1F0308E}"/>
          </ac:spMkLst>
        </pc:spChg>
      </pc:sldChg>
      <pc:sldChg chg="delSp modSp add mod">
        <pc:chgData name="Saasha Joshi" userId="9a43617d-2fa4-4467-a81b-0e90add4c066" providerId="ADAL" clId="{10D4FA74-4E97-4671-900F-04A92C0140D4}" dt="2024-10-07T14:45:27.353" v="14942" actId="20577"/>
        <pc:sldMkLst>
          <pc:docMk/>
          <pc:sldMk cId="552629686" sldId="315"/>
        </pc:sldMkLst>
        <pc:spChg chg="mod">
          <ac:chgData name="Saasha Joshi" userId="9a43617d-2fa4-4467-a81b-0e90add4c066" providerId="ADAL" clId="{10D4FA74-4E97-4671-900F-04A92C0140D4}" dt="2024-08-27T20:27:43.027" v="6281" actId="20577"/>
          <ac:spMkLst>
            <pc:docMk/>
            <pc:sldMk cId="552629686" sldId="315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4:45:27.353" v="14942" actId="20577"/>
          <ac:spMkLst>
            <pc:docMk/>
            <pc:sldMk cId="552629686" sldId="315"/>
            <ac:spMk id="3" creationId="{2F891511-7DAC-B70B-25A4-5591D1F0308E}"/>
          </ac:spMkLst>
        </pc:spChg>
        <pc:spChg chg="del">
          <ac:chgData name="Saasha Joshi" userId="9a43617d-2fa4-4467-a81b-0e90add4c066" providerId="ADAL" clId="{10D4FA74-4E97-4671-900F-04A92C0140D4}" dt="2024-08-26T20:01:24.021" v="5459" actId="478"/>
          <ac:spMkLst>
            <pc:docMk/>
            <pc:sldMk cId="552629686" sldId="315"/>
            <ac:spMk id="10" creationId="{F009462F-4151-DB9F-7F51-24EE8626B9CA}"/>
          </ac:spMkLst>
        </pc:spChg>
      </pc:sldChg>
      <pc:sldChg chg="addSp modSp add mod">
        <pc:chgData name="Saasha Joshi" userId="9a43617d-2fa4-4467-a81b-0e90add4c066" providerId="ADAL" clId="{10D4FA74-4E97-4671-900F-04A92C0140D4}" dt="2024-10-07T14:45:34.013" v="14943" actId="20577"/>
        <pc:sldMkLst>
          <pc:docMk/>
          <pc:sldMk cId="1888370945" sldId="316"/>
        </pc:sldMkLst>
        <pc:spChg chg="mod">
          <ac:chgData name="Saasha Joshi" userId="9a43617d-2fa4-4467-a81b-0e90add4c066" providerId="ADAL" clId="{10D4FA74-4E97-4671-900F-04A92C0140D4}" dt="2024-08-27T20:34:32.600" v="6708" actId="20577"/>
          <ac:spMkLst>
            <pc:docMk/>
            <pc:sldMk cId="1888370945" sldId="316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4:45:34.013" v="14943" actId="20577"/>
          <ac:spMkLst>
            <pc:docMk/>
            <pc:sldMk cId="1888370945" sldId="316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52:42.550" v="12350" actId="20577"/>
          <ac:spMkLst>
            <pc:docMk/>
            <pc:sldMk cId="1888370945" sldId="316"/>
            <ac:spMk id="6" creationId="{09859F11-50AB-C1C8-54B5-E62FC57858FC}"/>
          </ac:spMkLst>
        </pc:spChg>
        <pc:spChg chg="add mod">
          <ac:chgData name="Saasha Joshi" userId="9a43617d-2fa4-4467-a81b-0e90add4c066" providerId="ADAL" clId="{10D4FA74-4E97-4671-900F-04A92C0140D4}" dt="2024-08-27T22:10:16.288" v="7612" actId="20577"/>
          <ac:spMkLst>
            <pc:docMk/>
            <pc:sldMk cId="1888370945" sldId="316"/>
            <ac:spMk id="7" creationId="{2E42BF0B-2049-BC2A-963D-3598CB700D15}"/>
          </ac:spMkLst>
        </pc:spChg>
      </pc:sldChg>
      <pc:sldChg chg="addSp delSp modSp add mod">
        <pc:chgData name="Saasha Joshi" userId="9a43617d-2fa4-4467-a81b-0e90add4c066" providerId="ADAL" clId="{10D4FA74-4E97-4671-900F-04A92C0140D4}" dt="2024-09-27T20:44:03.429" v="12435" actId="1076"/>
        <pc:sldMkLst>
          <pc:docMk/>
          <pc:sldMk cId="458926700" sldId="317"/>
        </pc:sldMkLst>
        <pc:spChg chg="mod">
          <ac:chgData name="Saasha Joshi" userId="9a43617d-2fa4-4467-a81b-0e90add4c066" providerId="ADAL" clId="{10D4FA74-4E97-4671-900F-04A92C0140D4}" dt="2024-09-27T20:43:58.581" v="12434" actId="108"/>
          <ac:spMkLst>
            <pc:docMk/>
            <pc:sldMk cId="458926700" sldId="317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27T20:44:03.429" v="12435" actId="1076"/>
          <ac:spMkLst>
            <pc:docMk/>
            <pc:sldMk cId="458926700" sldId="317"/>
            <ac:spMk id="7" creationId="{A92FA7A2-4EBD-18F6-1D16-97F721C9F52F}"/>
          </ac:spMkLst>
        </pc:spChg>
        <pc:spChg chg="add del mod">
          <ac:chgData name="Saasha Joshi" userId="9a43617d-2fa4-4467-a81b-0e90add4c066" providerId="ADAL" clId="{10D4FA74-4E97-4671-900F-04A92C0140D4}" dt="2024-08-26T20:16:35.131" v="5648" actId="478"/>
          <ac:spMkLst>
            <pc:docMk/>
            <pc:sldMk cId="458926700" sldId="317"/>
            <ac:spMk id="8" creationId="{E0BFB2B7-10AA-FA62-39DE-F3DBA1970963}"/>
          </ac:spMkLst>
        </pc:spChg>
        <pc:spChg chg="add del mod">
          <ac:chgData name="Saasha Joshi" userId="9a43617d-2fa4-4467-a81b-0e90add4c066" providerId="ADAL" clId="{10D4FA74-4E97-4671-900F-04A92C0140D4}" dt="2024-08-26T20:10:45.181" v="5619" actId="478"/>
          <ac:spMkLst>
            <pc:docMk/>
            <pc:sldMk cId="458926700" sldId="317"/>
            <ac:spMk id="10" creationId="{07AD5D4D-4132-605A-32CC-40A805203A06}"/>
          </ac:spMkLst>
        </pc:spChg>
      </pc:sldChg>
      <pc:sldChg chg="delSp modSp add mod">
        <pc:chgData name="Saasha Joshi" userId="9a43617d-2fa4-4467-a81b-0e90add4c066" providerId="ADAL" clId="{10D4FA74-4E97-4671-900F-04A92C0140D4}" dt="2024-08-27T15:07:14.146" v="5983" actId="1076"/>
        <pc:sldMkLst>
          <pc:docMk/>
          <pc:sldMk cId="2940654920" sldId="318"/>
        </pc:sldMkLst>
        <pc:spChg chg="mod">
          <ac:chgData name="Saasha Joshi" userId="9a43617d-2fa4-4467-a81b-0e90add4c066" providerId="ADAL" clId="{10D4FA74-4E97-4671-900F-04A92C0140D4}" dt="2024-08-27T15:07:09.030" v="5982" actId="20577"/>
          <ac:spMkLst>
            <pc:docMk/>
            <pc:sldMk cId="2940654920" sldId="318"/>
            <ac:spMk id="3" creationId="{2F891511-7DAC-B70B-25A4-5591D1F0308E}"/>
          </ac:spMkLst>
        </pc:spChg>
        <pc:spChg chg="del">
          <ac:chgData name="Saasha Joshi" userId="9a43617d-2fa4-4467-a81b-0e90add4c066" providerId="ADAL" clId="{10D4FA74-4E97-4671-900F-04A92C0140D4}" dt="2024-08-26T20:16:20.764" v="5642" actId="478"/>
          <ac:spMkLst>
            <pc:docMk/>
            <pc:sldMk cId="2940654920" sldId="318"/>
            <ac:spMk id="7" creationId="{A92FA7A2-4EBD-18F6-1D16-97F721C9F52F}"/>
          </ac:spMkLst>
        </pc:spChg>
        <pc:spChg chg="mod">
          <ac:chgData name="Saasha Joshi" userId="9a43617d-2fa4-4467-a81b-0e90add4c066" providerId="ADAL" clId="{10D4FA74-4E97-4671-900F-04A92C0140D4}" dt="2024-08-27T15:07:14.146" v="5983" actId="1076"/>
          <ac:spMkLst>
            <pc:docMk/>
            <pc:sldMk cId="2940654920" sldId="318"/>
            <ac:spMk id="8" creationId="{E0BFB2B7-10AA-FA62-39DE-F3DBA1970963}"/>
          </ac:spMkLst>
        </pc:spChg>
      </pc:sldChg>
      <pc:sldChg chg="modSp add mod">
        <pc:chgData name="Saasha Joshi" userId="9a43617d-2fa4-4467-a81b-0e90add4c066" providerId="ADAL" clId="{10D4FA74-4E97-4671-900F-04A92C0140D4}" dt="2024-10-07T13:26:51.990" v="14731" actId="20577"/>
        <pc:sldMkLst>
          <pc:docMk/>
          <pc:sldMk cId="114893571" sldId="319"/>
        </pc:sldMkLst>
        <pc:spChg chg="mod">
          <ac:chgData name="Saasha Joshi" userId="9a43617d-2fa4-4467-a81b-0e90add4c066" providerId="ADAL" clId="{10D4FA74-4E97-4671-900F-04A92C0140D4}" dt="2024-08-27T14:58:23.098" v="5659" actId="20577"/>
          <ac:spMkLst>
            <pc:docMk/>
            <pc:sldMk cId="114893571" sldId="319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3:26:51.990" v="14731" actId="20577"/>
          <ac:spMkLst>
            <pc:docMk/>
            <pc:sldMk cId="114893571" sldId="319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10D4FA74-4E97-4671-900F-04A92C0140D4}" dt="2024-08-28T17:50:28.743" v="11108" actId="20577"/>
        <pc:sldMkLst>
          <pc:docMk/>
          <pc:sldMk cId="995257469" sldId="320"/>
        </pc:sldMkLst>
        <pc:spChg chg="mod">
          <ac:chgData name="Saasha Joshi" userId="9a43617d-2fa4-4467-a81b-0e90add4c066" providerId="ADAL" clId="{10D4FA74-4E97-4671-900F-04A92C0140D4}" dt="2024-08-28T17:50:28.743" v="11108" actId="20577"/>
          <ac:spMkLst>
            <pc:docMk/>
            <pc:sldMk cId="995257469" sldId="320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7T22:01:32.058" v="7351" actId="20577"/>
          <ac:spMkLst>
            <pc:docMk/>
            <pc:sldMk cId="995257469" sldId="320"/>
            <ac:spMk id="3" creationId="{2F891511-7DAC-B70B-25A4-5591D1F0308E}"/>
          </ac:spMkLst>
        </pc:spChg>
      </pc:sldChg>
      <pc:sldChg chg="addSp modSp add mod">
        <pc:chgData name="Saasha Joshi" userId="9a43617d-2fa4-4467-a81b-0e90add4c066" providerId="ADAL" clId="{10D4FA74-4E97-4671-900F-04A92C0140D4}" dt="2024-08-27T20:36:23.508" v="6833" actId="20577"/>
        <pc:sldMkLst>
          <pc:docMk/>
          <pc:sldMk cId="996766407" sldId="321"/>
        </pc:sldMkLst>
        <pc:spChg chg="mod">
          <ac:chgData name="Saasha Joshi" userId="9a43617d-2fa4-4467-a81b-0e90add4c066" providerId="ADAL" clId="{10D4FA74-4E97-4671-900F-04A92C0140D4}" dt="2024-08-27T20:36:23.508" v="6833" actId="20577"/>
          <ac:spMkLst>
            <pc:docMk/>
            <pc:sldMk cId="996766407" sldId="321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7T15:15:42.577" v="6270" actId="164"/>
          <ac:spMkLst>
            <pc:docMk/>
            <pc:sldMk cId="996766407" sldId="321"/>
            <ac:spMk id="6" creationId="{0C463235-7747-10B8-EB2A-355313994755}"/>
          </ac:spMkLst>
        </pc:spChg>
        <pc:spChg chg="add mod">
          <ac:chgData name="Saasha Joshi" userId="9a43617d-2fa4-4467-a81b-0e90add4c066" providerId="ADAL" clId="{10D4FA74-4E97-4671-900F-04A92C0140D4}" dt="2024-08-27T15:15:42.577" v="6270" actId="164"/>
          <ac:spMkLst>
            <pc:docMk/>
            <pc:sldMk cId="996766407" sldId="321"/>
            <ac:spMk id="7" creationId="{7FA7D328-DF5A-ADBB-E433-9C31B17F73D1}"/>
          </ac:spMkLst>
        </pc:spChg>
        <pc:spChg chg="mod">
          <ac:chgData name="Saasha Joshi" userId="9a43617d-2fa4-4467-a81b-0e90add4c066" providerId="ADAL" clId="{10D4FA74-4E97-4671-900F-04A92C0140D4}" dt="2024-08-27T15:15:42.577" v="6270" actId="164"/>
          <ac:spMkLst>
            <pc:docMk/>
            <pc:sldMk cId="996766407" sldId="321"/>
            <ac:spMk id="10" creationId="{F009462F-4151-DB9F-7F51-24EE8626B9CA}"/>
          </ac:spMkLst>
        </pc:spChg>
        <pc:grpChg chg="add mod">
          <ac:chgData name="Saasha Joshi" userId="9a43617d-2fa4-4467-a81b-0e90add4c066" providerId="ADAL" clId="{10D4FA74-4E97-4671-900F-04A92C0140D4}" dt="2024-08-27T15:15:50.338" v="6271" actId="1076"/>
          <ac:grpSpMkLst>
            <pc:docMk/>
            <pc:sldMk cId="996766407" sldId="321"/>
            <ac:grpSpMk id="8" creationId="{524A2144-DE5E-321B-EA9A-3BC12F78571E}"/>
          </ac:grpSpMkLst>
        </pc:grpChg>
      </pc:sldChg>
      <pc:sldChg chg="modSp add mod">
        <pc:chgData name="Saasha Joshi" userId="9a43617d-2fa4-4467-a81b-0e90add4c066" providerId="ADAL" clId="{10D4FA74-4E97-4671-900F-04A92C0140D4}" dt="2024-08-28T19:10:46.651" v="11322" actId="20577"/>
        <pc:sldMkLst>
          <pc:docMk/>
          <pc:sldMk cId="4014410408" sldId="322"/>
        </pc:sldMkLst>
        <pc:spChg chg="mod">
          <ac:chgData name="Saasha Joshi" userId="9a43617d-2fa4-4467-a81b-0e90add4c066" providerId="ADAL" clId="{10D4FA74-4E97-4671-900F-04A92C0140D4}" dt="2024-08-28T19:10:46.651" v="11322" actId="20577"/>
          <ac:spMkLst>
            <pc:docMk/>
            <pc:sldMk cId="4014410408" sldId="322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10D4FA74-4E97-4671-900F-04A92C0140D4}" dt="2024-08-28T19:10:55.395" v="11330" actId="20577"/>
        <pc:sldMkLst>
          <pc:docMk/>
          <pc:sldMk cId="156070128" sldId="323"/>
        </pc:sldMkLst>
        <pc:spChg chg="mod">
          <ac:chgData name="Saasha Joshi" userId="9a43617d-2fa4-4467-a81b-0e90add4c066" providerId="ADAL" clId="{10D4FA74-4E97-4671-900F-04A92C0140D4}" dt="2024-08-28T19:10:55.395" v="11330" actId="20577"/>
          <ac:spMkLst>
            <pc:docMk/>
            <pc:sldMk cId="156070128" sldId="323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10D4FA74-4E97-4671-900F-04A92C0140D4}" dt="2024-08-27T22:06:36.774" v="7525"/>
        <pc:sldMkLst>
          <pc:docMk/>
          <pc:sldMk cId="3864335791" sldId="323"/>
        </pc:sldMkLst>
      </pc:sldChg>
      <pc:sldChg chg="addSp delSp modSp add del mod modShow">
        <pc:chgData name="Saasha Joshi" userId="9a43617d-2fa4-4467-a81b-0e90add4c066" providerId="ADAL" clId="{10D4FA74-4E97-4671-900F-04A92C0140D4}" dt="2024-10-05T03:59:31.401" v="14403" actId="47"/>
        <pc:sldMkLst>
          <pc:docMk/>
          <pc:sldMk cId="2133885458" sldId="324"/>
        </pc:sldMkLst>
        <pc:spChg chg="mod">
          <ac:chgData name="Saasha Joshi" userId="9a43617d-2fa4-4467-a81b-0e90add4c066" providerId="ADAL" clId="{10D4FA74-4E97-4671-900F-04A92C0140D4}" dt="2024-08-27T22:27:34.069" v="8106" actId="20577"/>
          <ac:spMkLst>
            <pc:docMk/>
            <pc:sldMk cId="2133885458" sldId="324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8T17:54:33.103" v="11119" actId="20577"/>
          <ac:spMkLst>
            <pc:docMk/>
            <pc:sldMk cId="2133885458" sldId="324"/>
            <ac:spMk id="3" creationId="{2F891511-7DAC-B70B-25A4-5591D1F0308E}"/>
          </ac:spMkLst>
        </pc:spChg>
        <pc:spChg chg="mod">
          <ac:chgData name="Saasha Joshi" userId="9a43617d-2fa4-4467-a81b-0e90add4c066" providerId="ADAL" clId="{10D4FA74-4E97-4671-900F-04A92C0140D4}" dt="2024-08-27T22:30:12.891" v="8236" actId="164"/>
          <ac:spMkLst>
            <pc:docMk/>
            <pc:sldMk cId="2133885458" sldId="324"/>
            <ac:spMk id="6" creationId="{0C5F47C0-D534-E6C4-356E-85EDA29A44E0}"/>
          </ac:spMkLst>
        </pc:spChg>
        <pc:spChg chg="add mod">
          <ac:chgData name="Saasha Joshi" userId="9a43617d-2fa4-4467-a81b-0e90add4c066" providerId="ADAL" clId="{10D4FA74-4E97-4671-900F-04A92C0140D4}" dt="2024-08-28T15:46:24.303" v="11063" actId="14100"/>
          <ac:spMkLst>
            <pc:docMk/>
            <pc:sldMk cId="2133885458" sldId="324"/>
            <ac:spMk id="7" creationId="{307327BC-4180-F8F4-320F-23C2D40C0E53}"/>
          </ac:spMkLst>
        </pc:spChg>
        <pc:spChg chg="del">
          <ac:chgData name="Saasha Joshi" userId="9a43617d-2fa4-4467-a81b-0e90add4c066" providerId="ADAL" clId="{10D4FA74-4E97-4671-900F-04A92C0140D4}" dt="2024-08-27T22:29:03.252" v="8206" actId="478"/>
          <ac:spMkLst>
            <pc:docMk/>
            <pc:sldMk cId="2133885458" sldId="324"/>
            <ac:spMk id="8" creationId="{4E4666AA-C723-60C1-750E-9C60FF81712F}"/>
          </ac:spMkLst>
        </pc:spChg>
        <pc:grpChg chg="add mod">
          <ac:chgData name="Saasha Joshi" userId="9a43617d-2fa4-4467-a81b-0e90add4c066" providerId="ADAL" clId="{10D4FA74-4E97-4671-900F-04A92C0140D4}" dt="2024-08-27T22:30:22.481" v="8238" actId="1076"/>
          <ac:grpSpMkLst>
            <pc:docMk/>
            <pc:sldMk cId="2133885458" sldId="324"/>
            <ac:grpSpMk id="9" creationId="{EE9DF409-CA38-46D7-11DF-ACC1FB0BCEDB}"/>
          </ac:grpSpMkLst>
        </pc:grpChg>
      </pc:sldChg>
      <pc:sldChg chg="addSp delSp modSp add mod ord">
        <pc:chgData name="Saasha Joshi" userId="9a43617d-2fa4-4467-a81b-0e90add4c066" providerId="ADAL" clId="{10D4FA74-4E97-4671-900F-04A92C0140D4}" dt="2024-10-07T13:40:07.394" v="14824" actId="1036"/>
        <pc:sldMkLst>
          <pc:docMk/>
          <pc:sldMk cId="556400663" sldId="325"/>
        </pc:sldMkLst>
        <pc:spChg chg="mod">
          <ac:chgData name="Saasha Joshi" userId="9a43617d-2fa4-4467-a81b-0e90add4c066" providerId="ADAL" clId="{10D4FA74-4E97-4671-900F-04A92C0140D4}" dt="2024-08-27T23:39:35.672" v="9087" actId="20577"/>
          <ac:spMkLst>
            <pc:docMk/>
            <pc:sldMk cId="556400663" sldId="325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08-27T23:43:03.849" v="9198" actId="20577"/>
          <ac:spMkLst>
            <pc:docMk/>
            <pc:sldMk cId="556400663" sldId="325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07:12.626" v="12005" actId="1036"/>
          <ac:spMkLst>
            <pc:docMk/>
            <pc:sldMk cId="556400663" sldId="325"/>
            <ac:spMk id="6" creationId="{B1BFD778-F2C5-A278-147B-1007C06D26F8}"/>
          </ac:spMkLst>
        </pc:spChg>
        <pc:spChg chg="add mod">
          <ac:chgData name="Saasha Joshi" userId="9a43617d-2fa4-4467-a81b-0e90add4c066" providerId="ADAL" clId="{10D4FA74-4E97-4671-900F-04A92C0140D4}" dt="2024-10-07T13:39:39.866" v="14807"/>
          <ac:spMkLst>
            <pc:docMk/>
            <pc:sldMk cId="556400663" sldId="325"/>
            <ac:spMk id="7" creationId="{16F6E12B-7A2B-A3F2-9817-2FA74A8D0AED}"/>
          </ac:spMkLst>
        </pc:spChg>
        <pc:spChg chg="add mod">
          <ac:chgData name="Saasha Joshi" userId="9a43617d-2fa4-4467-a81b-0e90add4c066" providerId="ADAL" clId="{10D4FA74-4E97-4671-900F-04A92C0140D4}" dt="2024-10-07T13:39:54.361" v="14815" actId="1038"/>
          <ac:spMkLst>
            <pc:docMk/>
            <pc:sldMk cId="556400663" sldId="325"/>
            <ac:spMk id="8" creationId="{2AF7BB17-6EDA-756F-389C-769B14742974}"/>
          </ac:spMkLst>
        </pc:spChg>
        <pc:spChg chg="mod">
          <ac:chgData name="Saasha Joshi" userId="9a43617d-2fa4-4467-a81b-0e90add4c066" providerId="ADAL" clId="{10D4FA74-4E97-4671-900F-04A92C0140D4}" dt="2024-08-27T23:31:20.692" v="8849"/>
          <ac:spMkLst>
            <pc:docMk/>
            <pc:sldMk cId="556400663" sldId="325"/>
            <ac:spMk id="8" creationId="{C9DEE268-8DC5-4686-8D80-3DE7E4747D15}"/>
          </ac:spMkLst>
        </pc:spChg>
        <pc:spChg chg="add mod">
          <ac:chgData name="Saasha Joshi" userId="9a43617d-2fa4-4467-a81b-0e90add4c066" providerId="ADAL" clId="{10D4FA74-4E97-4671-900F-04A92C0140D4}" dt="2024-10-07T13:40:07.394" v="14824" actId="1036"/>
          <ac:spMkLst>
            <pc:docMk/>
            <pc:sldMk cId="556400663" sldId="325"/>
            <ac:spMk id="9" creationId="{56B06FAA-2B5A-C11C-A069-9BED33EC3E95}"/>
          </ac:spMkLst>
        </pc:spChg>
        <pc:spChg chg="mod">
          <ac:chgData name="Saasha Joshi" userId="9a43617d-2fa4-4467-a81b-0e90add4c066" providerId="ADAL" clId="{10D4FA74-4E97-4671-900F-04A92C0140D4}" dt="2024-08-27T23:31:31.911" v="8860"/>
          <ac:spMkLst>
            <pc:docMk/>
            <pc:sldMk cId="556400663" sldId="325"/>
            <ac:spMk id="11" creationId="{F427AC5F-7C4B-84B3-E1AE-1B7F753E9121}"/>
          </ac:spMkLst>
        </pc:spChg>
        <pc:spChg chg="mod">
          <ac:chgData name="Saasha Joshi" userId="9a43617d-2fa4-4467-a81b-0e90add4c066" providerId="ADAL" clId="{10D4FA74-4E97-4671-900F-04A92C0140D4}" dt="2024-08-27T23:34:53.015" v="8964" actId="14100"/>
          <ac:spMkLst>
            <pc:docMk/>
            <pc:sldMk cId="556400663" sldId="325"/>
            <ac:spMk id="20" creationId="{CA653E6A-DDD2-CB34-512F-0CC6BC2ADC69}"/>
          </ac:spMkLst>
        </pc:spChg>
        <pc:grpChg chg="add mod">
          <ac:chgData name="Saasha Joshi" userId="9a43617d-2fa4-4467-a81b-0e90add4c066" providerId="ADAL" clId="{10D4FA74-4E97-4671-900F-04A92C0140D4}" dt="2024-08-27T23:31:22.807" v="8851" actId="1076"/>
          <ac:grpSpMkLst>
            <pc:docMk/>
            <pc:sldMk cId="556400663" sldId="325"/>
            <ac:grpSpMk id="6" creationId="{6D9EE4D3-D6B0-0AC4-FC46-E7C1155080E2}"/>
          </ac:grpSpMkLst>
        </pc:grpChg>
        <pc:grpChg chg="add mod">
          <ac:chgData name="Saasha Joshi" userId="9a43617d-2fa4-4467-a81b-0e90add4c066" providerId="ADAL" clId="{10D4FA74-4E97-4671-900F-04A92C0140D4}" dt="2024-08-27T23:31:31.911" v="8860"/>
          <ac:grpSpMkLst>
            <pc:docMk/>
            <pc:sldMk cId="556400663" sldId="325"/>
            <ac:grpSpMk id="9" creationId="{8C6E2B1F-C902-ED92-D021-DDD3821D0712}"/>
          </ac:grpSpMkLst>
        </pc:grpChg>
        <pc:grpChg chg="del">
          <ac:chgData name="Saasha Joshi" userId="9a43617d-2fa4-4467-a81b-0e90add4c066" providerId="ADAL" clId="{10D4FA74-4E97-4671-900F-04A92C0140D4}" dt="2024-08-27T22:42:29.627" v="8458" actId="478"/>
          <ac:grpSpMkLst>
            <pc:docMk/>
            <pc:sldMk cId="556400663" sldId="325"/>
            <ac:grpSpMk id="14" creationId="{A52F4BEA-A721-BA05-25AD-6FBB27048509}"/>
          </ac:grpSpMkLst>
        </pc:grpChg>
        <pc:grpChg chg="add mod">
          <ac:chgData name="Saasha Joshi" userId="9a43617d-2fa4-4467-a81b-0e90add4c066" providerId="ADAL" clId="{10D4FA74-4E97-4671-900F-04A92C0140D4}" dt="2024-08-27T23:43:09.737" v="9199" actId="1076"/>
          <ac:grpSpMkLst>
            <pc:docMk/>
            <pc:sldMk cId="556400663" sldId="325"/>
            <ac:grpSpMk id="18" creationId="{FED8E4C8-EDFC-B263-B4CA-B595D1EA1D87}"/>
          </ac:grpSpMkLst>
        </pc:grpChg>
        <pc:picChg chg="mod">
          <ac:chgData name="Saasha Joshi" userId="9a43617d-2fa4-4467-a81b-0e90add4c066" providerId="ADAL" clId="{10D4FA74-4E97-4671-900F-04A92C0140D4}" dt="2024-08-27T23:31:20.692" v="8849"/>
          <ac:picMkLst>
            <pc:docMk/>
            <pc:sldMk cId="556400663" sldId="325"/>
            <ac:picMk id="7" creationId="{2B251D87-988E-0DDC-FC83-545B191F55BA}"/>
          </ac:picMkLst>
        </pc:picChg>
        <pc:picChg chg="mod">
          <ac:chgData name="Saasha Joshi" userId="9a43617d-2fa4-4467-a81b-0e90add4c066" providerId="ADAL" clId="{10D4FA74-4E97-4671-900F-04A92C0140D4}" dt="2024-08-27T23:31:31.911" v="8860"/>
          <ac:picMkLst>
            <pc:docMk/>
            <pc:sldMk cId="556400663" sldId="325"/>
            <ac:picMk id="10" creationId="{5FE142C3-759A-67D4-0ADE-F35984A04174}"/>
          </ac:picMkLst>
        </pc:picChg>
        <pc:picChg chg="add del mod modCrop">
          <ac:chgData name="Saasha Joshi" userId="9a43617d-2fa4-4467-a81b-0e90add4c066" providerId="ADAL" clId="{10D4FA74-4E97-4671-900F-04A92C0140D4}" dt="2024-08-27T23:32:28.166" v="8874" actId="21"/>
          <ac:picMkLst>
            <pc:docMk/>
            <pc:sldMk cId="556400663" sldId="325"/>
            <ac:picMk id="16" creationId="{12381EA3-9EFA-EC05-4182-9B11D76603D8}"/>
          </ac:picMkLst>
        </pc:picChg>
        <pc:picChg chg="add del mod">
          <ac:chgData name="Saasha Joshi" userId="9a43617d-2fa4-4467-a81b-0e90add4c066" providerId="ADAL" clId="{10D4FA74-4E97-4671-900F-04A92C0140D4}" dt="2024-08-27T23:32:46.656" v="8879" actId="478"/>
          <ac:picMkLst>
            <pc:docMk/>
            <pc:sldMk cId="556400663" sldId="325"/>
            <ac:picMk id="17" creationId="{12381EA3-9EFA-EC05-4182-9B11D76603D8}"/>
          </ac:picMkLst>
        </pc:picChg>
        <pc:picChg chg="mod">
          <ac:chgData name="Saasha Joshi" userId="9a43617d-2fa4-4467-a81b-0e90add4c066" providerId="ADAL" clId="{10D4FA74-4E97-4671-900F-04A92C0140D4}" dt="2024-08-27T23:34:24.196" v="8954"/>
          <ac:picMkLst>
            <pc:docMk/>
            <pc:sldMk cId="556400663" sldId="325"/>
            <ac:picMk id="19" creationId="{C5F47056-4147-6205-5CD1-953A6C40C818}"/>
          </ac:picMkLst>
        </pc:picChg>
      </pc:sldChg>
      <pc:sldChg chg="addSp delSp modSp add del mod">
        <pc:chgData name="Saasha Joshi" userId="9a43617d-2fa4-4467-a81b-0e90add4c066" providerId="ADAL" clId="{10D4FA74-4E97-4671-900F-04A92C0140D4}" dt="2024-08-27T23:44:29.838" v="9202" actId="47"/>
        <pc:sldMkLst>
          <pc:docMk/>
          <pc:sldMk cId="840484318" sldId="326"/>
        </pc:sldMkLst>
        <pc:spChg chg="mod">
          <ac:chgData name="Saasha Joshi" userId="9a43617d-2fa4-4467-a81b-0e90add4c066" providerId="ADAL" clId="{10D4FA74-4E97-4671-900F-04A92C0140D4}" dt="2024-08-27T23:34:21.798" v="8953"/>
          <ac:spMkLst>
            <pc:docMk/>
            <pc:sldMk cId="840484318" sldId="326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8-27T23:15:19.003" v="8741" actId="164"/>
          <ac:spMkLst>
            <pc:docMk/>
            <pc:sldMk cId="840484318" sldId="326"/>
            <ac:spMk id="10" creationId="{33B0513D-C73E-9B1E-8403-81B4214FAA48}"/>
          </ac:spMkLst>
        </pc:spChg>
        <pc:grpChg chg="add mod">
          <ac:chgData name="Saasha Joshi" userId="9a43617d-2fa4-4467-a81b-0e90add4c066" providerId="ADAL" clId="{10D4FA74-4E97-4671-900F-04A92C0140D4}" dt="2024-08-27T23:40:20.019" v="9091" actId="1076"/>
          <ac:grpSpMkLst>
            <pc:docMk/>
            <pc:sldMk cId="840484318" sldId="326"/>
            <ac:grpSpMk id="11" creationId="{61DC0A5E-2423-616F-1782-6763FE439A34}"/>
          </ac:grpSpMkLst>
        </pc:grpChg>
        <pc:picChg chg="add del mod modCrop">
          <ac:chgData name="Saasha Joshi" userId="9a43617d-2fa4-4467-a81b-0e90add4c066" providerId="ADAL" clId="{10D4FA74-4E97-4671-900F-04A92C0140D4}" dt="2024-08-27T23:14:02.738" v="8725" actId="478"/>
          <ac:picMkLst>
            <pc:docMk/>
            <pc:sldMk cId="840484318" sldId="326"/>
            <ac:picMk id="7" creationId="{95D99590-08A1-475D-E8D3-E1EA6EA16EA9}"/>
          </ac:picMkLst>
        </pc:picChg>
        <pc:picChg chg="add mod modCrop">
          <ac:chgData name="Saasha Joshi" userId="9a43617d-2fa4-4467-a81b-0e90add4c066" providerId="ADAL" clId="{10D4FA74-4E97-4671-900F-04A92C0140D4}" dt="2024-08-27T23:15:19.003" v="8741" actId="164"/>
          <ac:picMkLst>
            <pc:docMk/>
            <pc:sldMk cId="840484318" sldId="326"/>
            <ac:picMk id="9" creationId="{9DA01EDC-3867-43C9-70D2-3814B6A1194A}"/>
          </ac:picMkLst>
        </pc:picChg>
      </pc:sldChg>
      <pc:sldChg chg="modSp add mod ord modShow">
        <pc:chgData name="Saasha Joshi" userId="9a43617d-2fa4-4467-a81b-0e90add4c066" providerId="ADAL" clId="{10D4FA74-4E97-4671-900F-04A92C0140D4}" dt="2024-08-27T23:55:16.541" v="9455"/>
        <pc:sldMkLst>
          <pc:docMk/>
          <pc:sldMk cId="2534574390" sldId="327"/>
        </pc:sldMkLst>
        <pc:spChg chg="mod">
          <ac:chgData name="Saasha Joshi" userId="9a43617d-2fa4-4467-a81b-0e90add4c066" providerId="ADAL" clId="{10D4FA74-4E97-4671-900F-04A92C0140D4}" dt="2024-08-27T23:41:19.281" v="9120" actId="20577"/>
          <ac:spMkLst>
            <pc:docMk/>
            <pc:sldMk cId="2534574390" sldId="327"/>
            <ac:spMk id="3" creationId="{2F891511-7DAC-B70B-25A4-5591D1F0308E}"/>
          </ac:spMkLst>
        </pc:spChg>
        <pc:grpChg chg="mod">
          <ac:chgData name="Saasha Joshi" userId="9a43617d-2fa4-4467-a81b-0e90add4c066" providerId="ADAL" clId="{10D4FA74-4E97-4671-900F-04A92C0140D4}" dt="2024-08-27T23:41:31.836" v="9121" actId="1076"/>
          <ac:grpSpMkLst>
            <pc:docMk/>
            <pc:sldMk cId="2534574390" sldId="327"/>
            <ac:grpSpMk id="14" creationId="{A52F4BEA-A721-BA05-25AD-6FBB27048509}"/>
          </ac:grpSpMkLst>
        </pc:grpChg>
      </pc:sldChg>
      <pc:sldChg chg="addSp modSp add mod ord">
        <pc:chgData name="Saasha Joshi" userId="9a43617d-2fa4-4467-a81b-0e90add4c066" providerId="ADAL" clId="{10D4FA74-4E97-4671-900F-04A92C0140D4}" dt="2024-10-05T03:46:03.505" v="14123" actId="1076"/>
        <pc:sldMkLst>
          <pc:docMk/>
          <pc:sldMk cId="3372038018" sldId="328"/>
        </pc:sldMkLst>
        <pc:spChg chg="mod">
          <ac:chgData name="Saasha Joshi" userId="9a43617d-2fa4-4467-a81b-0e90add4c066" providerId="ADAL" clId="{10D4FA74-4E97-4671-900F-04A92C0140D4}" dt="2024-10-05T03:45:57.076" v="14120" actId="403"/>
          <ac:spMkLst>
            <pc:docMk/>
            <pc:sldMk cId="3372038018" sldId="328"/>
            <ac:spMk id="3" creationId="{2F891511-7DAC-B70B-25A4-5591D1F0308E}"/>
          </ac:spMkLst>
        </pc:spChg>
        <pc:spChg chg="add mod">
          <ac:chgData name="Saasha Joshi" userId="9a43617d-2fa4-4467-a81b-0e90add4c066" providerId="ADAL" clId="{10D4FA74-4E97-4671-900F-04A92C0140D4}" dt="2024-09-13T20:09:24.900" v="12009" actId="1076"/>
          <ac:spMkLst>
            <pc:docMk/>
            <pc:sldMk cId="3372038018" sldId="328"/>
            <ac:spMk id="6" creationId="{CCDDB974-40D5-CA83-E114-EBC8A0BC1EC1}"/>
          </ac:spMkLst>
        </pc:spChg>
        <pc:picChg chg="mod">
          <ac:chgData name="Saasha Joshi" userId="9a43617d-2fa4-4467-a81b-0e90add4c066" providerId="ADAL" clId="{10D4FA74-4E97-4671-900F-04A92C0140D4}" dt="2024-10-05T03:46:03.505" v="14123" actId="1076"/>
          <ac:picMkLst>
            <pc:docMk/>
            <pc:sldMk cId="3372038018" sldId="328"/>
            <ac:picMk id="7" creationId="{C17F3F92-80C8-E0E4-689E-AF7CCB89E0A8}"/>
          </ac:picMkLst>
        </pc:picChg>
      </pc:sldChg>
      <pc:sldChg chg="delSp modSp add mod modShow">
        <pc:chgData name="Saasha Joshi" userId="9a43617d-2fa4-4467-a81b-0e90add4c066" providerId="ADAL" clId="{10D4FA74-4E97-4671-900F-04A92C0140D4}" dt="2024-08-28T19:23:21.342" v="11355" actId="729"/>
        <pc:sldMkLst>
          <pc:docMk/>
          <pc:sldMk cId="1256432308" sldId="329"/>
        </pc:sldMkLst>
        <pc:spChg chg="mod">
          <ac:chgData name="Saasha Joshi" userId="9a43617d-2fa4-4467-a81b-0e90add4c066" providerId="ADAL" clId="{10D4FA74-4E97-4671-900F-04A92C0140D4}" dt="2024-08-27T23:55:02.314" v="9453" actId="20577"/>
          <ac:spMkLst>
            <pc:docMk/>
            <pc:sldMk cId="1256432308" sldId="329"/>
            <ac:spMk id="3" creationId="{2F891511-7DAC-B70B-25A4-5591D1F0308E}"/>
          </ac:spMkLst>
        </pc:spChg>
        <pc:grpChg chg="del">
          <ac:chgData name="Saasha Joshi" userId="9a43617d-2fa4-4467-a81b-0e90add4c066" providerId="ADAL" clId="{10D4FA74-4E97-4671-900F-04A92C0140D4}" dt="2024-08-27T23:50:59.558" v="9229" actId="478"/>
          <ac:grpSpMkLst>
            <pc:docMk/>
            <pc:sldMk cId="1256432308" sldId="329"/>
            <ac:grpSpMk id="18" creationId="{FED8E4C8-EDFC-B263-B4CA-B595D1EA1D87}"/>
          </ac:grpSpMkLst>
        </pc:grpChg>
      </pc:sldChg>
      <pc:sldChg chg="modSp add mod ord">
        <pc:chgData name="Saasha Joshi" userId="9a43617d-2fa4-4467-a81b-0e90add4c066" providerId="ADAL" clId="{10D4FA74-4E97-4671-900F-04A92C0140D4}" dt="2024-10-05T03:42:22.408" v="14108" actId="108"/>
        <pc:sldMkLst>
          <pc:docMk/>
          <pc:sldMk cId="1773551135" sldId="330"/>
        </pc:sldMkLst>
        <pc:spChg chg="mod">
          <ac:chgData name="Saasha Joshi" userId="9a43617d-2fa4-4467-a81b-0e90add4c066" providerId="ADAL" clId="{10D4FA74-4E97-4671-900F-04A92C0140D4}" dt="2024-10-05T03:42:22.408" v="14108" actId="108"/>
          <ac:spMkLst>
            <pc:docMk/>
            <pc:sldMk cId="1773551135" sldId="330"/>
            <ac:spMk id="3" creationId="{2F891511-7DAC-B70B-25A4-5591D1F0308E}"/>
          </ac:spMkLst>
        </pc:spChg>
      </pc:sldChg>
      <pc:sldChg chg="addSp delSp modSp add del mod ord modShow">
        <pc:chgData name="Saasha Joshi" userId="9a43617d-2fa4-4467-a81b-0e90add4c066" providerId="ADAL" clId="{10D4FA74-4E97-4671-900F-04A92C0140D4}" dt="2024-10-05T03:50:14.039" v="14206" actId="2696"/>
        <pc:sldMkLst>
          <pc:docMk/>
          <pc:sldMk cId="4229609571" sldId="331"/>
        </pc:sldMkLst>
        <pc:spChg chg="mod">
          <ac:chgData name="Saasha Joshi" userId="9a43617d-2fa4-4467-a81b-0e90add4c066" providerId="ADAL" clId="{10D4FA74-4E97-4671-900F-04A92C0140D4}" dt="2024-10-05T03:47:17.176" v="14158" actId="20577"/>
          <ac:spMkLst>
            <pc:docMk/>
            <pc:sldMk cId="4229609571" sldId="331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5T03:48:50.101" v="14191" actId="20577"/>
          <ac:spMkLst>
            <pc:docMk/>
            <pc:sldMk cId="4229609571" sldId="331"/>
            <ac:spMk id="3" creationId="{2F891511-7DAC-B70B-25A4-5591D1F0308E}"/>
          </ac:spMkLst>
        </pc:spChg>
        <pc:picChg chg="add del mod">
          <ac:chgData name="Saasha Joshi" userId="9a43617d-2fa4-4467-a81b-0e90add4c066" providerId="ADAL" clId="{10D4FA74-4E97-4671-900F-04A92C0140D4}" dt="2024-10-03T05:04:51.671" v="12817" actId="478"/>
          <ac:picMkLst>
            <pc:docMk/>
            <pc:sldMk cId="4229609571" sldId="331"/>
            <ac:picMk id="7" creationId="{DE11129C-9935-A089-D7F1-28123C60AB84}"/>
          </ac:picMkLst>
        </pc:picChg>
        <pc:picChg chg="add mod modCrop">
          <ac:chgData name="Saasha Joshi" userId="9a43617d-2fa4-4467-a81b-0e90add4c066" providerId="ADAL" clId="{10D4FA74-4E97-4671-900F-04A92C0140D4}" dt="2024-10-05T03:49:29.579" v="14197" actId="1076"/>
          <ac:picMkLst>
            <pc:docMk/>
            <pc:sldMk cId="4229609571" sldId="331"/>
            <ac:picMk id="8" creationId="{ECE64405-9978-5651-0128-178239901593}"/>
          </ac:picMkLst>
        </pc:picChg>
        <pc:picChg chg="add del mod">
          <ac:chgData name="Saasha Joshi" userId="9a43617d-2fa4-4467-a81b-0e90add4c066" providerId="ADAL" clId="{10D4FA74-4E97-4671-900F-04A92C0140D4}" dt="2024-10-05T03:46:21.934" v="14125" actId="478"/>
          <ac:picMkLst>
            <pc:docMk/>
            <pc:sldMk cId="4229609571" sldId="331"/>
            <ac:picMk id="10" creationId="{5C0CE911-292D-635E-25B1-11AEA73FC176}"/>
          </ac:picMkLst>
        </pc:picChg>
        <pc:picChg chg="add mod modCrop">
          <ac:chgData name="Saasha Joshi" userId="9a43617d-2fa4-4467-a81b-0e90add4c066" providerId="ADAL" clId="{10D4FA74-4E97-4671-900F-04A92C0140D4}" dt="2024-10-05T03:49:26.775" v="14196" actId="1076"/>
          <ac:picMkLst>
            <pc:docMk/>
            <pc:sldMk cId="4229609571" sldId="331"/>
            <ac:picMk id="12" creationId="{F6FA373B-0990-4031-511F-4925F025018A}"/>
          </ac:picMkLst>
        </pc:picChg>
      </pc:sldChg>
      <pc:sldChg chg="addSp modSp add mod ord modShow">
        <pc:chgData name="Saasha Joshi" userId="9a43617d-2fa4-4467-a81b-0e90add4c066" providerId="ADAL" clId="{10D4FA74-4E97-4671-900F-04A92C0140D4}" dt="2024-08-28T15:07:25.435" v="10722"/>
        <pc:sldMkLst>
          <pc:docMk/>
          <pc:sldMk cId="4293695946" sldId="332"/>
        </pc:sldMkLst>
        <pc:spChg chg="mod">
          <ac:chgData name="Saasha Joshi" userId="9a43617d-2fa4-4467-a81b-0e90add4c066" providerId="ADAL" clId="{10D4FA74-4E97-4671-900F-04A92C0140D4}" dt="2024-08-28T00:17:00.697" v="9627" actId="20577"/>
          <ac:spMkLst>
            <pc:docMk/>
            <pc:sldMk cId="4293695946" sldId="332"/>
            <ac:spMk id="3" creationId="{2F891511-7DAC-B70B-25A4-5591D1F0308E}"/>
          </ac:spMkLst>
        </pc:spChg>
        <pc:picChg chg="add mod">
          <ac:chgData name="Saasha Joshi" userId="9a43617d-2fa4-4467-a81b-0e90add4c066" providerId="ADAL" clId="{10D4FA74-4E97-4671-900F-04A92C0140D4}" dt="2024-08-28T00:17:07.517" v="9630" actId="1076"/>
          <ac:picMkLst>
            <pc:docMk/>
            <pc:sldMk cId="4293695946" sldId="332"/>
            <ac:picMk id="1026" creationId="{21F34229-F6BD-8606-B71B-0D9485C55B70}"/>
          </ac:picMkLst>
        </pc:picChg>
      </pc:sldChg>
      <pc:sldChg chg="modSp add mod">
        <pc:chgData name="Saasha Joshi" userId="9a43617d-2fa4-4467-a81b-0e90add4c066" providerId="ADAL" clId="{10D4FA74-4E97-4671-900F-04A92C0140D4}" dt="2024-10-07T14:51:38.602" v="15220" actId="20577"/>
        <pc:sldMkLst>
          <pc:docMk/>
          <pc:sldMk cId="2194818464" sldId="333"/>
        </pc:sldMkLst>
        <pc:spChg chg="mod">
          <ac:chgData name="Saasha Joshi" userId="9a43617d-2fa4-4467-a81b-0e90add4c066" providerId="ADAL" clId="{10D4FA74-4E97-4671-900F-04A92C0140D4}" dt="2024-08-28T15:05:02.231" v="10693" actId="20577"/>
          <ac:spMkLst>
            <pc:docMk/>
            <pc:sldMk cId="2194818464" sldId="333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7T14:51:38.602" v="15220" actId="20577"/>
          <ac:spMkLst>
            <pc:docMk/>
            <pc:sldMk cId="2194818464" sldId="333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10D4FA74-4E97-4671-900F-04A92C0140D4}" dt="2024-08-28T14:39:17.309" v="9685" actId="20577"/>
        <pc:sldMkLst>
          <pc:docMk/>
          <pc:sldMk cId="4005192160" sldId="334"/>
        </pc:sldMkLst>
        <pc:spChg chg="mod">
          <ac:chgData name="Saasha Joshi" userId="9a43617d-2fa4-4467-a81b-0e90add4c066" providerId="ADAL" clId="{10D4FA74-4E97-4671-900F-04A92C0140D4}" dt="2024-08-28T14:39:17.309" v="9685" actId="20577"/>
          <ac:spMkLst>
            <pc:docMk/>
            <pc:sldMk cId="4005192160" sldId="334"/>
            <ac:spMk id="3" creationId="{2F891511-7DAC-B70B-25A4-5591D1F0308E}"/>
          </ac:spMkLst>
        </pc:spChg>
      </pc:sldChg>
      <pc:sldChg chg="addSp delSp modSp add mod modCm">
        <pc:chgData name="Saasha Joshi" userId="9a43617d-2fa4-4467-a81b-0e90add4c066" providerId="ADAL" clId="{10D4FA74-4E97-4671-900F-04A92C0140D4}" dt="2024-10-07T14:50:39.230" v="15210" actId="20577"/>
        <pc:sldMkLst>
          <pc:docMk/>
          <pc:sldMk cId="1086845842" sldId="335"/>
        </pc:sldMkLst>
        <pc:spChg chg="mod">
          <ac:chgData name="Saasha Joshi" userId="9a43617d-2fa4-4467-a81b-0e90add4c066" providerId="ADAL" clId="{10D4FA74-4E97-4671-900F-04A92C0140D4}" dt="2024-10-07T14:50:39.230" v="15210" actId="20577"/>
          <ac:spMkLst>
            <pc:docMk/>
            <pc:sldMk cId="1086845842" sldId="335"/>
            <ac:spMk id="3" creationId="{2F891511-7DAC-B70B-25A4-5591D1F0308E}"/>
          </ac:spMkLst>
        </pc:spChg>
        <pc:spChg chg="mod">
          <ac:chgData name="Saasha Joshi" userId="9a43617d-2fa4-4467-a81b-0e90add4c066" providerId="ADAL" clId="{10D4FA74-4E97-4671-900F-04A92C0140D4}" dt="2024-08-28T14:58:07.684" v="10494"/>
          <ac:spMkLst>
            <pc:docMk/>
            <pc:sldMk cId="1086845842" sldId="335"/>
            <ac:spMk id="7" creationId="{01EF03D2-CA18-ACAA-9094-932983DDDFDB}"/>
          </ac:spMkLst>
        </pc:spChg>
        <pc:spChg chg="mod">
          <ac:chgData name="Saasha Joshi" userId="9a43617d-2fa4-4467-a81b-0e90add4c066" providerId="ADAL" clId="{10D4FA74-4E97-4671-900F-04A92C0140D4}" dt="2024-08-28T15:46:01.816" v="11059" actId="14100"/>
          <ac:spMkLst>
            <pc:docMk/>
            <pc:sldMk cId="1086845842" sldId="335"/>
            <ac:spMk id="8" creationId="{D16254B4-5F2B-EAB2-4C5B-D1044B1D1E01}"/>
          </ac:spMkLst>
        </pc:spChg>
        <pc:grpChg chg="add mod">
          <ac:chgData name="Saasha Joshi" userId="9a43617d-2fa4-4467-a81b-0e90add4c066" providerId="ADAL" clId="{10D4FA74-4E97-4671-900F-04A92C0140D4}" dt="2024-08-28T14:58:07.684" v="10494"/>
          <ac:grpSpMkLst>
            <pc:docMk/>
            <pc:sldMk cId="1086845842" sldId="335"/>
            <ac:grpSpMk id="6" creationId="{A78161F8-40BA-0F72-A736-4E8759CD81D0}"/>
          </ac:grpSpMkLst>
        </pc:grpChg>
        <pc:picChg chg="add del mod">
          <ac:chgData name="Saasha Joshi" userId="9a43617d-2fa4-4467-a81b-0e90add4c066" providerId="ADAL" clId="{10D4FA74-4E97-4671-900F-04A92C0140D4}" dt="2024-10-07T13:49:55.382" v="14838" actId="478"/>
          <ac:picMkLst>
            <pc:docMk/>
            <pc:sldMk cId="1086845842" sldId="335"/>
            <ac:picMk id="9" creationId="{B21EB0B2-9EDC-584E-8548-F1EF59F54CD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aasha Joshi" userId="9a43617d-2fa4-4467-a81b-0e90add4c066" providerId="ADAL" clId="{10D4FA74-4E97-4671-900F-04A92C0140D4}" dt="2024-08-28T15:44:26.440" v="11028" actId="20577"/>
              <pc2:cmMkLst xmlns:pc2="http://schemas.microsoft.com/office/powerpoint/2019/9/main/command">
                <pc:docMk/>
                <pc:sldMk cId="1086845842" sldId="335"/>
                <pc2:cmMk id="{849F85EF-D53A-473C-AD28-80FE1808E399}"/>
              </pc2:cmMkLst>
            </pc226:cmChg>
          </p:ext>
        </pc:extLst>
      </pc:sldChg>
      <pc:sldChg chg="addSp modSp add mod">
        <pc:chgData name="Saasha Joshi" userId="9a43617d-2fa4-4467-a81b-0e90add4c066" providerId="ADAL" clId="{10D4FA74-4E97-4671-900F-04A92C0140D4}" dt="2024-08-28T15:46:09.190" v="11061" actId="14100"/>
        <pc:sldMkLst>
          <pc:docMk/>
          <pc:sldMk cId="385186838" sldId="336"/>
        </pc:sldMkLst>
        <pc:spChg chg="mod">
          <ac:chgData name="Saasha Joshi" userId="9a43617d-2fa4-4467-a81b-0e90add4c066" providerId="ADAL" clId="{10D4FA74-4E97-4671-900F-04A92C0140D4}" dt="2024-08-28T15:43:58.995" v="11023" actId="20577"/>
          <ac:spMkLst>
            <pc:docMk/>
            <pc:sldMk cId="385186838" sldId="336"/>
            <ac:spMk id="3" creationId="{2F891511-7DAC-B70B-25A4-5591D1F0308E}"/>
          </ac:spMkLst>
        </pc:spChg>
        <pc:spChg chg="mod">
          <ac:chgData name="Saasha Joshi" userId="9a43617d-2fa4-4467-a81b-0e90add4c066" providerId="ADAL" clId="{10D4FA74-4E97-4671-900F-04A92C0140D4}" dt="2024-08-28T15:46:09.190" v="11061" actId="14100"/>
          <ac:spMkLst>
            <pc:docMk/>
            <pc:sldMk cId="385186838" sldId="336"/>
            <ac:spMk id="8" creationId="{D16254B4-5F2B-EAB2-4C5B-D1044B1D1E01}"/>
          </ac:spMkLst>
        </pc:spChg>
        <pc:picChg chg="add mod">
          <ac:chgData name="Saasha Joshi" userId="9a43617d-2fa4-4467-a81b-0e90add4c066" providerId="ADAL" clId="{10D4FA74-4E97-4671-900F-04A92C0140D4}" dt="2024-08-28T15:45:32.256" v="11031" actId="14100"/>
          <ac:picMkLst>
            <pc:docMk/>
            <pc:sldMk cId="385186838" sldId="336"/>
            <ac:picMk id="9" creationId="{6DA0DA37-B28C-F8DE-CF17-2D957C059E77}"/>
          </ac:picMkLst>
        </pc:picChg>
      </pc:sldChg>
      <pc:sldChg chg="modSp add del mod ord">
        <pc:chgData name="Saasha Joshi" userId="9a43617d-2fa4-4467-a81b-0e90add4c066" providerId="ADAL" clId="{10D4FA74-4E97-4671-900F-04A92C0140D4}" dt="2024-08-28T14:45:07.380" v="9852" actId="2696"/>
        <pc:sldMkLst>
          <pc:docMk/>
          <pc:sldMk cId="2199816436" sldId="336"/>
        </pc:sldMkLst>
        <pc:spChg chg="mod">
          <ac:chgData name="Saasha Joshi" userId="9a43617d-2fa4-4467-a81b-0e90add4c066" providerId="ADAL" clId="{10D4FA74-4E97-4671-900F-04A92C0140D4}" dt="2024-08-28T14:44:58.247" v="9850" actId="21"/>
          <ac:spMkLst>
            <pc:docMk/>
            <pc:sldMk cId="2199816436" sldId="336"/>
            <ac:spMk id="3" creationId="{2F891511-7DAC-B70B-25A4-5591D1F0308E}"/>
          </ac:spMkLst>
        </pc:spChg>
      </pc:sldChg>
      <pc:sldChg chg="modSp add del mod">
        <pc:chgData name="Saasha Joshi" userId="9a43617d-2fa4-4467-a81b-0e90add4c066" providerId="ADAL" clId="{10D4FA74-4E97-4671-900F-04A92C0140D4}" dt="2024-08-28T14:43:57.314" v="9826" actId="2696"/>
        <pc:sldMkLst>
          <pc:docMk/>
          <pc:sldMk cId="2714356792" sldId="336"/>
        </pc:sldMkLst>
        <pc:spChg chg="mod">
          <ac:chgData name="Saasha Joshi" userId="9a43617d-2fa4-4467-a81b-0e90add4c066" providerId="ADAL" clId="{10D4FA74-4E97-4671-900F-04A92C0140D4}" dt="2024-08-28T14:43:52.169" v="9825" actId="20577"/>
          <ac:spMkLst>
            <pc:docMk/>
            <pc:sldMk cId="2714356792" sldId="336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10D4FA74-4E97-4671-900F-04A92C0140D4}" dt="2024-08-28T14:43:13.635" v="9818"/>
        <pc:sldMkLst>
          <pc:docMk/>
          <pc:sldMk cId="484342945" sldId="337"/>
        </pc:sldMkLst>
      </pc:sldChg>
      <pc:sldChg chg="add del ord">
        <pc:chgData name="Saasha Joshi" userId="9a43617d-2fa4-4467-a81b-0e90add4c066" providerId="ADAL" clId="{10D4FA74-4E97-4671-900F-04A92C0140D4}" dt="2024-09-13T20:52:03.927" v="12331" actId="2696"/>
        <pc:sldMkLst>
          <pc:docMk/>
          <pc:sldMk cId="3875866563" sldId="337"/>
        </pc:sldMkLst>
      </pc:sldChg>
      <pc:sldChg chg="add mod modShow">
        <pc:chgData name="Saasha Joshi" userId="9a43617d-2fa4-4467-a81b-0e90add4c066" providerId="ADAL" clId="{10D4FA74-4E97-4671-900F-04A92C0140D4}" dt="2024-09-13T20:49:47.078" v="12173" actId="729"/>
        <pc:sldMkLst>
          <pc:docMk/>
          <pc:sldMk cId="2456065248" sldId="338"/>
        </pc:sldMkLst>
      </pc:sldChg>
      <pc:sldChg chg="addSp modSp add del mod ord">
        <pc:chgData name="Saasha Joshi" userId="9a43617d-2fa4-4467-a81b-0e90add4c066" providerId="ADAL" clId="{10D4FA74-4E97-4671-900F-04A92C0140D4}" dt="2024-10-05T03:58:52.040" v="14398" actId="47"/>
        <pc:sldMkLst>
          <pc:docMk/>
          <pc:sldMk cId="1196713755" sldId="339"/>
        </pc:sldMkLst>
        <pc:spChg chg="mod">
          <ac:chgData name="Saasha Joshi" userId="9a43617d-2fa4-4467-a81b-0e90add4c066" providerId="ADAL" clId="{10D4FA74-4E97-4671-900F-04A92C0140D4}" dt="2024-10-03T04:53:37.241" v="12644" actId="20577"/>
          <ac:spMkLst>
            <pc:docMk/>
            <pc:sldMk cId="1196713755" sldId="339"/>
            <ac:spMk id="3" creationId="{2F891511-7DAC-B70B-25A4-5591D1F0308E}"/>
          </ac:spMkLst>
        </pc:spChg>
        <pc:picChg chg="add mod">
          <ac:chgData name="Saasha Joshi" userId="9a43617d-2fa4-4467-a81b-0e90add4c066" providerId="ADAL" clId="{10D4FA74-4E97-4671-900F-04A92C0140D4}" dt="2024-10-03T04:52:51.499" v="12532" actId="1076"/>
          <ac:picMkLst>
            <pc:docMk/>
            <pc:sldMk cId="1196713755" sldId="339"/>
            <ac:picMk id="7" creationId="{4A3D0BBC-85D4-AB39-DEF2-8B28E785C8DE}"/>
          </ac:picMkLst>
        </pc:picChg>
      </pc:sldChg>
      <pc:sldChg chg="modSp add del mod ord">
        <pc:chgData name="Saasha Joshi" userId="9a43617d-2fa4-4467-a81b-0e90add4c066" providerId="ADAL" clId="{10D4FA74-4E97-4671-900F-04A92C0140D4}" dt="2024-10-05T03:58:58.712" v="14399" actId="47"/>
        <pc:sldMkLst>
          <pc:docMk/>
          <pc:sldMk cId="1902164769" sldId="340"/>
        </pc:sldMkLst>
        <pc:spChg chg="mod">
          <ac:chgData name="Saasha Joshi" userId="9a43617d-2fa4-4467-a81b-0e90add4c066" providerId="ADAL" clId="{10D4FA74-4E97-4671-900F-04A92C0140D4}" dt="2024-10-03T04:54:53.386" v="12651"/>
          <ac:spMkLst>
            <pc:docMk/>
            <pc:sldMk cId="1902164769" sldId="340"/>
            <ac:spMk id="3" creationId="{2F891511-7DAC-B70B-25A4-5591D1F0308E}"/>
          </ac:spMkLst>
        </pc:spChg>
      </pc:sldChg>
      <pc:sldChg chg="addSp modSp add del mod">
        <pc:chgData name="Saasha Joshi" userId="9a43617d-2fa4-4467-a81b-0e90add4c066" providerId="ADAL" clId="{10D4FA74-4E97-4671-900F-04A92C0140D4}" dt="2024-10-05T03:19:47.363" v="13310" actId="47"/>
        <pc:sldMkLst>
          <pc:docMk/>
          <pc:sldMk cId="820910168" sldId="341"/>
        </pc:sldMkLst>
        <pc:spChg chg="mod">
          <ac:chgData name="Saasha Joshi" userId="9a43617d-2fa4-4467-a81b-0e90add4c066" providerId="ADAL" clId="{10D4FA74-4E97-4671-900F-04A92C0140D4}" dt="2024-10-03T04:58:47.022" v="12704" actId="1038"/>
          <ac:spMkLst>
            <pc:docMk/>
            <pc:sldMk cId="820910168" sldId="341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3T04:59:22.196" v="12721"/>
          <ac:spMkLst>
            <pc:docMk/>
            <pc:sldMk cId="820910168" sldId="341"/>
            <ac:spMk id="3" creationId="{2F891511-7DAC-B70B-25A4-5591D1F0308E}"/>
          </ac:spMkLst>
        </pc:spChg>
        <pc:picChg chg="add mod">
          <ac:chgData name="Saasha Joshi" userId="9a43617d-2fa4-4467-a81b-0e90add4c066" providerId="ADAL" clId="{10D4FA74-4E97-4671-900F-04A92C0140D4}" dt="2024-10-03T04:59:59.076" v="12726" actId="1076"/>
          <ac:picMkLst>
            <pc:docMk/>
            <pc:sldMk cId="820910168" sldId="341"/>
            <ac:picMk id="7" creationId="{50CB8824-0D1F-47B1-97D3-C706DFCAF067}"/>
          </ac:picMkLst>
        </pc:picChg>
      </pc:sldChg>
      <pc:sldChg chg="delSp modSp add del mod">
        <pc:chgData name="Saasha Joshi" userId="9a43617d-2fa4-4467-a81b-0e90add4c066" providerId="ADAL" clId="{10D4FA74-4E97-4671-900F-04A92C0140D4}" dt="2024-10-05T03:23:04.881" v="13393" actId="2696"/>
        <pc:sldMkLst>
          <pc:docMk/>
          <pc:sldMk cId="986064978" sldId="342"/>
        </pc:sldMkLst>
        <pc:spChg chg="mod">
          <ac:chgData name="Saasha Joshi" userId="9a43617d-2fa4-4467-a81b-0e90add4c066" providerId="ADAL" clId="{10D4FA74-4E97-4671-900F-04A92C0140D4}" dt="2024-10-05T03:20:30.331" v="13312" actId="27636"/>
          <ac:spMkLst>
            <pc:docMk/>
            <pc:sldMk cId="986064978" sldId="342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3T05:02:32.085" v="12765" actId="13926"/>
          <ac:spMkLst>
            <pc:docMk/>
            <pc:sldMk cId="986064978" sldId="342"/>
            <ac:spMk id="3" creationId="{2F891511-7DAC-B70B-25A4-5591D1F0308E}"/>
          </ac:spMkLst>
        </pc:spChg>
        <pc:picChg chg="del">
          <ac:chgData name="Saasha Joshi" userId="9a43617d-2fa4-4467-a81b-0e90add4c066" providerId="ADAL" clId="{10D4FA74-4E97-4671-900F-04A92C0140D4}" dt="2024-10-03T05:01:41.900" v="12732" actId="478"/>
          <ac:picMkLst>
            <pc:docMk/>
            <pc:sldMk cId="986064978" sldId="342"/>
            <ac:picMk id="7" creationId="{50CB8824-0D1F-47B1-97D3-C706DFCAF067}"/>
          </ac:picMkLst>
        </pc:picChg>
      </pc:sldChg>
      <pc:sldChg chg="modSp add del mod ord">
        <pc:chgData name="Saasha Joshi" userId="9a43617d-2fa4-4467-a81b-0e90add4c066" providerId="ADAL" clId="{10D4FA74-4E97-4671-900F-04A92C0140D4}" dt="2024-10-05T03:58:46.610" v="14397" actId="47"/>
        <pc:sldMkLst>
          <pc:docMk/>
          <pc:sldMk cId="3725389592" sldId="343"/>
        </pc:sldMkLst>
        <pc:spChg chg="mod">
          <ac:chgData name="Saasha Joshi" userId="9a43617d-2fa4-4467-a81b-0e90add4c066" providerId="ADAL" clId="{10D4FA74-4E97-4671-900F-04A92C0140D4}" dt="2024-10-03T05:04:49.586" v="12816" actId="13926"/>
          <ac:spMkLst>
            <pc:docMk/>
            <pc:sldMk cId="3725389592" sldId="343"/>
            <ac:spMk id="3" creationId="{2F891511-7DAC-B70B-25A4-5591D1F0308E}"/>
          </ac:spMkLst>
        </pc:spChg>
      </pc:sldChg>
      <pc:sldChg chg="addSp modSp add mod">
        <pc:chgData name="Saasha Joshi" userId="9a43617d-2fa4-4467-a81b-0e90add4c066" providerId="ADAL" clId="{10D4FA74-4E97-4671-900F-04A92C0140D4}" dt="2024-10-05T03:22:32.843" v="13392" actId="1076"/>
        <pc:sldMkLst>
          <pc:docMk/>
          <pc:sldMk cId="2942593857" sldId="344"/>
        </pc:sldMkLst>
        <pc:spChg chg="mod">
          <ac:chgData name="Saasha Joshi" userId="9a43617d-2fa4-4467-a81b-0e90add4c066" providerId="ADAL" clId="{10D4FA74-4E97-4671-900F-04A92C0140D4}" dt="2024-10-05T03:20:42.955" v="13316" actId="1076"/>
          <ac:spMkLst>
            <pc:docMk/>
            <pc:sldMk cId="2942593857" sldId="344"/>
            <ac:spMk id="2" creationId="{690CC6F1-B5C6-4F77-4D3C-FAACC19C3AE9}"/>
          </ac:spMkLst>
        </pc:spChg>
        <pc:spChg chg="mod">
          <ac:chgData name="Saasha Joshi" userId="9a43617d-2fa4-4467-a81b-0e90add4c066" providerId="ADAL" clId="{10D4FA74-4E97-4671-900F-04A92C0140D4}" dt="2024-10-05T03:22:23.510" v="13391" actId="20577"/>
          <ac:spMkLst>
            <pc:docMk/>
            <pc:sldMk cId="2942593857" sldId="344"/>
            <ac:spMk id="3" creationId="{2F891511-7DAC-B70B-25A4-5591D1F0308E}"/>
          </ac:spMkLst>
        </pc:spChg>
        <pc:picChg chg="add mod modCrop">
          <ac:chgData name="Saasha Joshi" userId="9a43617d-2fa4-4467-a81b-0e90add4c066" providerId="ADAL" clId="{10D4FA74-4E97-4671-900F-04A92C0140D4}" dt="2024-10-05T03:22:32.843" v="13392" actId="1076"/>
          <ac:picMkLst>
            <pc:docMk/>
            <pc:sldMk cId="2942593857" sldId="344"/>
            <ac:picMk id="6" creationId="{2F534367-CFC9-019D-FE75-CE5091584B43}"/>
          </ac:picMkLst>
        </pc:picChg>
      </pc:sldChg>
      <pc:sldChg chg="modSp add mod">
        <pc:chgData name="Saasha Joshi" userId="9a43617d-2fa4-4467-a81b-0e90add4c066" providerId="ADAL" clId="{10D4FA74-4E97-4671-900F-04A92C0140D4}" dt="2024-10-07T13:57:05.090" v="14926" actId="20577"/>
        <pc:sldMkLst>
          <pc:docMk/>
          <pc:sldMk cId="3447579913" sldId="345"/>
        </pc:sldMkLst>
        <pc:spChg chg="mod">
          <ac:chgData name="Saasha Joshi" userId="9a43617d-2fa4-4467-a81b-0e90add4c066" providerId="ADAL" clId="{10D4FA74-4E97-4671-900F-04A92C0140D4}" dt="2024-10-07T13:57:05.090" v="14926" actId="20577"/>
          <ac:spMkLst>
            <pc:docMk/>
            <pc:sldMk cId="3447579913" sldId="345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10D4FA74-4E97-4671-900F-04A92C0140D4}" dt="2024-10-05T03:58:28.120" v="14396" actId="47"/>
        <pc:sldMkLst>
          <pc:docMk/>
          <pc:sldMk cId="3229254893" sldId="346"/>
        </pc:sldMkLst>
      </pc:sldChg>
      <pc:sldChg chg="addSp delSp modSp new mod">
        <pc:chgData name="Saasha Joshi" userId="9a43617d-2fa4-4467-a81b-0e90add4c066" providerId="ADAL" clId="{10D4FA74-4E97-4671-900F-04A92C0140D4}" dt="2024-10-05T03:58:03.823" v="14392" actId="1076"/>
        <pc:sldMkLst>
          <pc:docMk/>
          <pc:sldMk cId="3940344895" sldId="347"/>
        </pc:sldMkLst>
        <pc:spChg chg="add del">
          <ac:chgData name="Saasha Joshi" userId="9a43617d-2fa4-4467-a81b-0e90add4c066" providerId="ADAL" clId="{10D4FA74-4E97-4671-900F-04A92C0140D4}" dt="2024-10-05T03:50:09.271" v="14204" actId="478"/>
          <ac:spMkLst>
            <pc:docMk/>
            <pc:sldMk cId="3940344895" sldId="347"/>
            <ac:spMk id="2" creationId="{912A648D-4257-FE5F-13C7-536C3D0753CC}"/>
          </ac:spMkLst>
        </pc:spChg>
        <pc:spChg chg="add del">
          <ac:chgData name="Saasha Joshi" userId="9a43617d-2fa4-4467-a81b-0e90add4c066" providerId="ADAL" clId="{10D4FA74-4E97-4671-900F-04A92C0140D4}" dt="2024-10-05T03:50:09.271" v="14204" actId="478"/>
          <ac:spMkLst>
            <pc:docMk/>
            <pc:sldMk cId="3940344895" sldId="347"/>
            <ac:spMk id="3" creationId="{5E83530B-98CD-2BFC-C59E-8E281196EC65}"/>
          </ac:spMkLst>
        </pc:spChg>
        <pc:spChg chg="add mod">
          <ac:chgData name="Saasha Joshi" userId="9a43617d-2fa4-4467-a81b-0e90add4c066" providerId="ADAL" clId="{10D4FA74-4E97-4671-900F-04A92C0140D4}" dt="2024-10-05T03:49:49.270" v="14200"/>
          <ac:spMkLst>
            <pc:docMk/>
            <pc:sldMk cId="3940344895" sldId="347"/>
            <ac:spMk id="6" creationId="{302AD489-9375-AAF1-D71D-39A2082CB52A}"/>
          </ac:spMkLst>
        </pc:spChg>
        <pc:spChg chg="add mod">
          <ac:chgData name="Saasha Joshi" userId="9a43617d-2fa4-4467-a81b-0e90add4c066" providerId="ADAL" clId="{10D4FA74-4E97-4671-900F-04A92C0140D4}" dt="2024-10-05T03:49:49.270" v="14200"/>
          <ac:spMkLst>
            <pc:docMk/>
            <pc:sldMk cId="3940344895" sldId="347"/>
            <ac:spMk id="7" creationId="{FC8E394E-DB43-A836-D984-7CF4A95A33CC}"/>
          </ac:spMkLst>
        </pc:spChg>
        <pc:spChg chg="add mod">
          <ac:chgData name="Saasha Joshi" userId="9a43617d-2fa4-4467-a81b-0e90add4c066" providerId="ADAL" clId="{10D4FA74-4E97-4671-900F-04A92C0140D4}" dt="2024-10-05T03:50:11.091" v="14205"/>
          <ac:spMkLst>
            <pc:docMk/>
            <pc:sldMk cId="3940344895" sldId="347"/>
            <ac:spMk id="10" creationId="{0207D1E5-1DAE-27FC-E0A5-F0F2C40953CB}"/>
          </ac:spMkLst>
        </pc:spChg>
        <pc:spChg chg="add mod">
          <ac:chgData name="Saasha Joshi" userId="9a43617d-2fa4-4467-a81b-0e90add4c066" providerId="ADAL" clId="{10D4FA74-4E97-4671-900F-04A92C0140D4}" dt="2024-10-05T03:57:56.092" v="14389" actId="14100"/>
          <ac:spMkLst>
            <pc:docMk/>
            <pc:sldMk cId="3940344895" sldId="347"/>
            <ac:spMk id="11" creationId="{3D12F048-E0AB-E489-D12F-08492A1053D2}"/>
          </ac:spMkLst>
        </pc:spChg>
        <pc:spChg chg="add mod">
          <ac:chgData name="Saasha Joshi" userId="9a43617d-2fa4-4467-a81b-0e90add4c066" providerId="ADAL" clId="{10D4FA74-4E97-4671-900F-04A92C0140D4}" dt="2024-10-05T03:54:35.664" v="14290" actId="207"/>
          <ac:spMkLst>
            <pc:docMk/>
            <pc:sldMk cId="3940344895" sldId="347"/>
            <ac:spMk id="14" creationId="{C5AC46DD-7E72-E6F2-B3B3-9AE415CBC04A}"/>
          </ac:spMkLst>
        </pc:spChg>
        <pc:spChg chg="add mod">
          <ac:chgData name="Saasha Joshi" userId="9a43617d-2fa4-4467-a81b-0e90add4c066" providerId="ADAL" clId="{10D4FA74-4E97-4671-900F-04A92C0140D4}" dt="2024-10-05T03:54:38.263" v="14291" actId="207"/>
          <ac:spMkLst>
            <pc:docMk/>
            <pc:sldMk cId="3940344895" sldId="347"/>
            <ac:spMk id="15" creationId="{EE9DC624-ADE5-1086-DAB6-F65AF046C53A}"/>
          </ac:spMkLst>
        </pc:spChg>
        <pc:grpChg chg="add mod">
          <ac:chgData name="Saasha Joshi" userId="9a43617d-2fa4-4467-a81b-0e90add4c066" providerId="ADAL" clId="{10D4FA74-4E97-4671-900F-04A92C0140D4}" dt="2024-10-05T03:58:03.823" v="14392" actId="1076"/>
          <ac:grpSpMkLst>
            <pc:docMk/>
            <pc:sldMk cId="3940344895" sldId="347"/>
            <ac:grpSpMk id="16" creationId="{7471E29E-CBA2-9BDB-9388-505A18388F48}"/>
          </ac:grpSpMkLst>
        </pc:grpChg>
        <pc:picChg chg="add mod">
          <ac:chgData name="Saasha Joshi" userId="9a43617d-2fa4-4467-a81b-0e90add4c066" providerId="ADAL" clId="{10D4FA74-4E97-4671-900F-04A92C0140D4}" dt="2024-10-05T03:49:49.270" v="14200"/>
          <ac:picMkLst>
            <pc:docMk/>
            <pc:sldMk cId="3940344895" sldId="347"/>
            <ac:picMk id="8" creationId="{702E646D-5F3A-0852-FBD3-43793EC4D405}"/>
          </ac:picMkLst>
        </pc:picChg>
        <pc:picChg chg="add mod">
          <ac:chgData name="Saasha Joshi" userId="9a43617d-2fa4-4467-a81b-0e90add4c066" providerId="ADAL" clId="{10D4FA74-4E97-4671-900F-04A92C0140D4}" dt="2024-10-05T03:49:49.270" v="14200"/>
          <ac:picMkLst>
            <pc:docMk/>
            <pc:sldMk cId="3940344895" sldId="347"/>
            <ac:picMk id="9" creationId="{1D1D92F6-5700-F784-D232-BF1229C90935}"/>
          </ac:picMkLst>
        </pc:picChg>
        <pc:picChg chg="add mod">
          <ac:chgData name="Saasha Joshi" userId="9a43617d-2fa4-4467-a81b-0e90add4c066" providerId="ADAL" clId="{10D4FA74-4E97-4671-900F-04A92C0140D4}" dt="2024-10-05T03:58:02.489" v="14391" actId="1076"/>
          <ac:picMkLst>
            <pc:docMk/>
            <pc:sldMk cId="3940344895" sldId="347"/>
            <ac:picMk id="12" creationId="{B6E9C789-D115-48B8-F4E1-548EB944A10C}"/>
          </ac:picMkLst>
        </pc:picChg>
        <pc:picChg chg="add mod">
          <ac:chgData name="Saasha Joshi" userId="9a43617d-2fa4-4467-a81b-0e90add4c066" providerId="ADAL" clId="{10D4FA74-4E97-4671-900F-04A92C0140D4}" dt="2024-10-05T03:52:50.559" v="14265" actId="164"/>
          <ac:picMkLst>
            <pc:docMk/>
            <pc:sldMk cId="3940344895" sldId="347"/>
            <ac:picMk id="13" creationId="{0D3D5F45-E1B1-6F50-E2DD-1B72E6376B9F}"/>
          </ac:picMkLst>
        </pc:picChg>
      </pc:sldChg>
      <pc:sldChg chg="addSp delSp modSp add mod">
        <pc:chgData name="Saasha Joshi" userId="9a43617d-2fa4-4467-a81b-0e90add4c066" providerId="ADAL" clId="{10D4FA74-4E97-4671-900F-04A92C0140D4}" dt="2024-10-05T03:58:15.144" v="14395" actId="1076"/>
        <pc:sldMkLst>
          <pc:docMk/>
          <pc:sldMk cId="1377511627" sldId="348"/>
        </pc:sldMkLst>
        <pc:spChg chg="add mod">
          <ac:chgData name="Saasha Joshi" userId="9a43617d-2fa4-4467-a81b-0e90add4c066" providerId="ADAL" clId="{10D4FA74-4E97-4671-900F-04A92C0140D4}" dt="2024-10-05T03:58:08.925" v="14393" actId="164"/>
          <ac:spMkLst>
            <pc:docMk/>
            <pc:sldMk cId="1377511627" sldId="348"/>
            <ac:spMk id="7" creationId="{1E3037E0-F848-423C-DFBC-EAB03BA37DE7}"/>
          </ac:spMkLst>
        </pc:spChg>
        <pc:spChg chg="mod">
          <ac:chgData name="Saasha Joshi" userId="9a43617d-2fa4-4467-a81b-0e90add4c066" providerId="ADAL" clId="{10D4FA74-4E97-4671-900F-04A92C0140D4}" dt="2024-10-05T03:53:24.694" v="14274" actId="20577"/>
          <ac:spMkLst>
            <pc:docMk/>
            <pc:sldMk cId="1377511627" sldId="348"/>
            <ac:spMk id="10" creationId="{0207D1E5-1DAE-27FC-E0A5-F0F2C40953CB}"/>
          </ac:spMkLst>
        </pc:spChg>
        <pc:spChg chg="mod">
          <ac:chgData name="Saasha Joshi" userId="9a43617d-2fa4-4467-a81b-0e90add4c066" providerId="ADAL" clId="{10D4FA74-4E97-4671-900F-04A92C0140D4}" dt="2024-10-05T03:57:51.725" v="14388" actId="14100"/>
          <ac:spMkLst>
            <pc:docMk/>
            <pc:sldMk cId="1377511627" sldId="348"/>
            <ac:spMk id="11" creationId="{3D12F048-E0AB-E489-D12F-08492A1053D2}"/>
          </ac:spMkLst>
        </pc:spChg>
        <pc:grpChg chg="add mod">
          <ac:chgData name="Saasha Joshi" userId="9a43617d-2fa4-4467-a81b-0e90add4c066" providerId="ADAL" clId="{10D4FA74-4E97-4671-900F-04A92C0140D4}" dt="2024-10-05T03:58:10.710" v="14394" actId="1076"/>
          <ac:grpSpMkLst>
            <pc:docMk/>
            <pc:sldMk cId="1377511627" sldId="348"/>
            <ac:grpSpMk id="8" creationId="{0D33384F-53CF-36D7-0B00-F513B35F64A9}"/>
          </ac:grpSpMkLst>
        </pc:grpChg>
        <pc:grpChg chg="del">
          <ac:chgData name="Saasha Joshi" userId="9a43617d-2fa4-4467-a81b-0e90add4c066" providerId="ADAL" clId="{10D4FA74-4E97-4671-900F-04A92C0140D4}" dt="2024-10-05T03:53:54.984" v="14285" actId="478"/>
          <ac:grpSpMkLst>
            <pc:docMk/>
            <pc:sldMk cId="1377511627" sldId="348"/>
            <ac:grpSpMk id="16" creationId="{7471E29E-CBA2-9BDB-9388-505A18388F48}"/>
          </ac:grpSpMkLst>
        </pc:grpChg>
        <pc:picChg chg="add mod modCrop">
          <ac:chgData name="Saasha Joshi" userId="9a43617d-2fa4-4467-a81b-0e90add4c066" providerId="ADAL" clId="{10D4FA74-4E97-4671-900F-04A92C0140D4}" dt="2024-10-05T03:58:15.144" v="14395" actId="1076"/>
          <ac:picMkLst>
            <pc:docMk/>
            <pc:sldMk cId="1377511627" sldId="348"/>
            <ac:picMk id="2" creationId="{E2A65D5E-E895-7C9A-ECB5-72315640D1BD}"/>
          </ac:picMkLst>
        </pc:picChg>
        <pc:picChg chg="add mod modCrop">
          <ac:chgData name="Saasha Joshi" userId="9a43617d-2fa4-4467-a81b-0e90add4c066" providerId="ADAL" clId="{10D4FA74-4E97-4671-900F-04A92C0140D4}" dt="2024-10-05T03:58:08.925" v="14393" actId="164"/>
          <ac:picMkLst>
            <pc:docMk/>
            <pc:sldMk cId="1377511627" sldId="348"/>
            <ac:picMk id="6" creationId="{0AC0A908-5167-7694-3151-C5868BE8359E}"/>
          </ac:picMkLst>
        </pc:picChg>
        <pc:picChg chg="del">
          <ac:chgData name="Saasha Joshi" userId="9a43617d-2fa4-4467-a81b-0e90add4c066" providerId="ADAL" clId="{10D4FA74-4E97-4671-900F-04A92C0140D4}" dt="2024-10-05T03:53:31.394" v="14275" actId="478"/>
          <ac:picMkLst>
            <pc:docMk/>
            <pc:sldMk cId="1377511627" sldId="348"/>
            <ac:picMk id="12" creationId="{B6E9C789-D115-48B8-F4E1-548EB944A10C}"/>
          </ac:picMkLst>
        </pc:picChg>
      </pc:sldChg>
      <pc:sldChg chg="modSp add mod">
        <pc:chgData name="Saasha Joshi" userId="9a43617d-2fa4-4467-a81b-0e90add4c066" providerId="ADAL" clId="{10D4FA74-4E97-4671-900F-04A92C0140D4}" dt="2024-10-07T13:27:44.314" v="14746" actId="20577"/>
        <pc:sldMkLst>
          <pc:docMk/>
          <pc:sldMk cId="2552945947" sldId="349"/>
        </pc:sldMkLst>
        <pc:spChg chg="mod">
          <ac:chgData name="Saasha Joshi" userId="9a43617d-2fa4-4467-a81b-0e90add4c066" providerId="ADAL" clId="{10D4FA74-4E97-4671-900F-04A92C0140D4}" dt="2024-10-07T13:27:44.314" v="14746" actId="20577"/>
          <ac:spMkLst>
            <pc:docMk/>
            <pc:sldMk cId="2552945947" sldId="349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10D4FA74-4E97-4671-900F-04A92C0140D4}" dt="2024-10-05T04:16:05.654" v="14416" actId="47"/>
        <pc:sldMkLst>
          <pc:docMk/>
          <pc:sldMk cId="187581361" sldId="350"/>
        </pc:sldMkLst>
      </pc:sldChg>
      <pc:sldChg chg="modSp add mod">
        <pc:chgData name="Saasha Joshi" userId="9a43617d-2fa4-4467-a81b-0e90add4c066" providerId="ADAL" clId="{10D4FA74-4E97-4671-900F-04A92C0140D4}" dt="2024-10-07T13:57:19.117" v="14941" actId="20577"/>
        <pc:sldMkLst>
          <pc:docMk/>
          <pc:sldMk cId="805109295" sldId="350"/>
        </pc:sldMkLst>
        <pc:spChg chg="mod">
          <ac:chgData name="Saasha Joshi" userId="9a43617d-2fa4-4467-a81b-0e90add4c066" providerId="ADAL" clId="{10D4FA74-4E97-4671-900F-04A92C0140D4}" dt="2024-10-07T13:57:19.117" v="14941" actId="20577"/>
          <ac:spMkLst>
            <pc:docMk/>
            <pc:sldMk cId="805109295" sldId="350"/>
            <ac:spMk id="2" creationId="{690CC6F1-B5C6-4F77-4D3C-FAACC19C3AE9}"/>
          </ac:spMkLst>
        </pc:spChg>
      </pc:sldChg>
    </pc:docChg>
  </pc:docChgLst>
  <pc:docChgLst>
    <pc:chgData name="Saasha Joshi" userId="9a43617d-2fa4-4467-a81b-0e90add4c066" providerId="ADAL" clId="{8A93DA30-0B8A-44CD-BB7C-F7BFD558BCD0}"/>
    <pc:docChg chg="custSel delSld modSld">
      <pc:chgData name="Saasha Joshi" userId="9a43617d-2fa4-4467-a81b-0e90add4c066" providerId="ADAL" clId="{8A93DA30-0B8A-44CD-BB7C-F7BFD558BCD0}" dt="2024-10-30T18:51:33.062" v="360" actId="20577"/>
      <pc:docMkLst>
        <pc:docMk/>
      </pc:docMkLst>
      <pc:sldChg chg="delSp mod">
        <pc:chgData name="Saasha Joshi" userId="9a43617d-2fa4-4467-a81b-0e90add4c066" providerId="ADAL" clId="{8A93DA30-0B8A-44CD-BB7C-F7BFD558BCD0}" dt="2024-10-28T03:41:23.361" v="251" actId="478"/>
        <pc:sldMkLst>
          <pc:docMk/>
          <pc:sldMk cId="2501340435" sldId="268"/>
        </pc:sldMkLst>
        <pc:spChg chg="del">
          <ac:chgData name="Saasha Joshi" userId="9a43617d-2fa4-4467-a81b-0e90add4c066" providerId="ADAL" clId="{8A93DA30-0B8A-44CD-BB7C-F7BFD558BCD0}" dt="2024-10-28T03:41:23.361" v="251" actId="478"/>
          <ac:spMkLst>
            <pc:docMk/>
            <pc:sldMk cId="2501340435" sldId="268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15.039" v="271" actId="478"/>
        <pc:sldMkLst>
          <pc:docMk/>
          <pc:sldMk cId="889176906" sldId="273"/>
        </pc:sldMkLst>
        <pc:spChg chg="del">
          <ac:chgData name="Saasha Joshi" userId="9a43617d-2fa4-4467-a81b-0e90add4c066" providerId="ADAL" clId="{8A93DA30-0B8A-44CD-BB7C-F7BFD558BCD0}" dt="2024-10-28T03:42:15.039" v="271" actId="478"/>
          <ac:spMkLst>
            <pc:docMk/>
            <pc:sldMk cId="889176906" sldId="273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29.815" v="276" actId="478"/>
        <pc:sldMkLst>
          <pc:docMk/>
          <pc:sldMk cId="2700281294" sldId="274"/>
        </pc:sldMkLst>
        <pc:spChg chg="del">
          <ac:chgData name="Saasha Joshi" userId="9a43617d-2fa4-4467-a81b-0e90add4c066" providerId="ADAL" clId="{8A93DA30-0B8A-44CD-BB7C-F7BFD558BCD0}" dt="2024-10-28T03:42:29.815" v="276" actId="478"/>
          <ac:spMkLst>
            <pc:docMk/>
            <pc:sldMk cId="2700281294" sldId="274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2:32.469" v="277" actId="478"/>
        <pc:sldMkLst>
          <pc:docMk/>
          <pc:sldMk cId="3442298461" sldId="276"/>
        </pc:sldMkLst>
        <pc:spChg chg="mod">
          <ac:chgData name="Saasha Joshi" userId="9a43617d-2fa4-4467-a81b-0e90add4c066" providerId="ADAL" clId="{8A93DA30-0B8A-44CD-BB7C-F7BFD558BCD0}" dt="2024-10-15T14:46:28.174" v="248" actId="20577"/>
          <ac:spMkLst>
            <pc:docMk/>
            <pc:sldMk cId="3442298461" sldId="276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2:32.469" v="277" actId="478"/>
          <ac:spMkLst>
            <pc:docMk/>
            <pc:sldMk cId="3442298461" sldId="276"/>
            <ac:spMk id="4" creationId="{999EAB59-092C-E2B8-2863-40CDBD6F3965}"/>
          </ac:spMkLst>
        </pc:spChg>
        <pc:spChg chg="mod">
          <ac:chgData name="Saasha Joshi" userId="9a43617d-2fa4-4467-a81b-0e90add4c066" providerId="ADAL" clId="{8A93DA30-0B8A-44CD-BB7C-F7BFD558BCD0}" dt="2024-10-15T14:46:10.908" v="238" actId="1076"/>
          <ac:spMkLst>
            <pc:docMk/>
            <pc:sldMk cId="3442298461" sldId="276"/>
            <ac:spMk id="8" creationId="{4E4666AA-C723-60C1-750E-9C60FF81712F}"/>
          </ac:spMkLst>
        </pc:spChg>
      </pc:sldChg>
      <pc:sldChg chg="delSp mod">
        <pc:chgData name="Saasha Joshi" userId="9a43617d-2fa4-4467-a81b-0e90add4c066" providerId="ADAL" clId="{8A93DA30-0B8A-44CD-BB7C-F7BFD558BCD0}" dt="2024-10-28T03:42:49.268" v="285" actId="478"/>
        <pc:sldMkLst>
          <pc:docMk/>
          <pc:sldMk cId="2005040478" sldId="278"/>
        </pc:sldMkLst>
        <pc:spChg chg="del">
          <ac:chgData name="Saasha Joshi" userId="9a43617d-2fa4-4467-a81b-0e90add4c066" providerId="ADAL" clId="{8A93DA30-0B8A-44CD-BB7C-F7BFD558BCD0}" dt="2024-10-28T03:42:49.268" v="285" actId="478"/>
          <ac:spMkLst>
            <pc:docMk/>
            <pc:sldMk cId="2005040478" sldId="278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2:40.128" v="281" actId="478"/>
        <pc:sldMkLst>
          <pc:docMk/>
          <pc:sldMk cId="3543042330" sldId="279"/>
        </pc:sldMkLst>
        <pc:spChg chg="del mod">
          <ac:chgData name="Saasha Joshi" userId="9a43617d-2fa4-4467-a81b-0e90add4c066" providerId="ADAL" clId="{8A93DA30-0B8A-44CD-BB7C-F7BFD558BCD0}" dt="2024-10-28T03:42:40.128" v="281" actId="478"/>
          <ac:spMkLst>
            <pc:docMk/>
            <pc:sldMk cId="3543042330" sldId="279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55.647" v="289" actId="478"/>
        <pc:sldMkLst>
          <pc:docMk/>
          <pc:sldMk cId="627814744" sldId="280"/>
        </pc:sldMkLst>
        <pc:spChg chg="del">
          <ac:chgData name="Saasha Joshi" userId="9a43617d-2fa4-4467-a81b-0e90add4c066" providerId="ADAL" clId="{8A93DA30-0B8A-44CD-BB7C-F7BFD558BCD0}" dt="2024-10-28T03:42:55.647" v="289" actId="478"/>
          <ac:spMkLst>
            <pc:docMk/>
            <pc:sldMk cId="627814744" sldId="280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3:04.487" v="294" actId="478"/>
        <pc:sldMkLst>
          <pc:docMk/>
          <pc:sldMk cId="1342095461" sldId="281"/>
        </pc:sldMkLst>
        <pc:spChg chg="mod">
          <ac:chgData name="Saasha Joshi" userId="9a43617d-2fa4-4467-a81b-0e90add4c066" providerId="ADAL" clId="{8A93DA30-0B8A-44CD-BB7C-F7BFD558BCD0}" dt="2024-10-15T14:42:25.349" v="0" actId="20577"/>
          <ac:spMkLst>
            <pc:docMk/>
            <pc:sldMk cId="1342095461" sldId="281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3:04.487" v="294" actId="478"/>
          <ac:spMkLst>
            <pc:docMk/>
            <pc:sldMk cId="1342095461" sldId="281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34.764" v="278" actId="478"/>
        <pc:sldMkLst>
          <pc:docMk/>
          <pc:sldMk cId="667413171" sldId="290"/>
        </pc:sldMkLst>
        <pc:spChg chg="del">
          <ac:chgData name="Saasha Joshi" userId="9a43617d-2fa4-4467-a81b-0e90add4c066" providerId="ADAL" clId="{8A93DA30-0B8A-44CD-BB7C-F7BFD558BCD0}" dt="2024-10-28T03:42:34.764" v="278" actId="478"/>
          <ac:spMkLst>
            <pc:docMk/>
            <pc:sldMk cId="667413171" sldId="290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42.414" v="282" actId="478"/>
        <pc:sldMkLst>
          <pc:docMk/>
          <pc:sldMk cId="4215666963" sldId="294"/>
        </pc:sldMkLst>
        <pc:spChg chg="del">
          <ac:chgData name="Saasha Joshi" userId="9a43617d-2fa4-4467-a81b-0e90add4c066" providerId="ADAL" clId="{8A93DA30-0B8A-44CD-BB7C-F7BFD558BCD0}" dt="2024-10-28T03:42:42.414" v="282" actId="478"/>
          <ac:spMkLst>
            <pc:docMk/>
            <pc:sldMk cId="4215666963" sldId="294"/>
            <ac:spMk id="4" creationId="{999EAB59-092C-E2B8-2863-40CDBD6F3965}"/>
          </ac:spMkLst>
        </pc:spChg>
      </pc:sldChg>
      <pc:sldChg chg="del">
        <pc:chgData name="Saasha Joshi" userId="9a43617d-2fa4-4467-a81b-0e90add4c066" providerId="ADAL" clId="{8A93DA30-0B8A-44CD-BB7C-F7BFD558BCD0}" dt="2024-10-15T14:48:09.680" v="250" actId="2696"/>
        <pc:sldMkLst>
          <pc:docMk/>
          <pc:sldMk cId="2858989114" sldId="297"/>
        </pc:sldMkLst>
      </pc:sldChg>
      <pc:sldChg chg="del">
        <pc:chgData name="Saasha Joshi" userId="9a43617d-2fa4-4467-a81b-0e90add4c066" providerId="ADAL" clId="{8A93DA30-0B8A-44CD-BB7C-F7BFD558BCD0}" dt="2024-10-15T14:48:09.680" v="250" actId="2696"/>
        <pc:sldMkLst>
          <pc:docMk/>
          <pc:sldMk cId="1821985354" sldId="298"/>
        </pc:sldMkLst>
      </pc:sldChg>
      <pc:sldChg chg="delSp mod">
        <pc:chgData name="Saasha Joshi" userId="9a43617d-2fa4-4467-a81b-0e90add4c066" providerId="ADAL" clId="{8A93DA30-0B8A-44CD-BB7C-F7BFD558BCD0}" dt="2024-10-28T03:41:42.388" v="260" actId="478"/>
        <pc:sldMkLst>
          <pc:docMk/>
          <pc:sldMk cId="679370387" sldId="299"/>
        </pc:sldMkLst>
        <pc:spChg chg="del">
          <ac:chgData name="Saasha Joshi" userId="9a43617d-2fa4-4467-a81b-0e90add4c066" providerId="ADAL" clId="{8A93DA30-0B8A-44CD-BB7C-F7BFD558BCD0}" dt="2024-10-28T03:41:42.388" v="260" actId="478"/>
          <ac:spMkLst>
            <pc:docMk/>
            <pc:sldMk cId="679370387" sldId="299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1:33.797" v="255" actId="478"/>
        <pc:sldMkLst>
          <pc:docMk/>
          <pc:sldMk cId="3618020015" sldId="300"/>
        </pc:sldMkLst>
        <pc:spChg chg="del mod">
          <ac:chgData name="Saasha Joshi" userId="9a43617d-2fa4-4467-a81b-0e90add4c066" providerId="ADAL" clId="{8A93DA30-0B8A-44CD-BB7C-F7BFD558BCD0}" dt="2024-10-28T03:41:33.797" v="255" actId="478"/>
          <ac:spMkLst>
            <pc:docMk/>
            <pc:sldMk cId="3618020015" sldId="300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35.441" v="256" actId="478"/>
        <pc:sldMkLst>
          <pc:docMk/>
          <pc:sldMk cId="2362503673" sldId="301"/>
        </pc:sldMkLst>
        <pc:spChg chg="del">
          <ac:chgData name="Saasha Joshi" userId="9a43617d-2fa4-4467-a81b-0e90add4c066" providerId="ADAL" clId="{8A93DA30-0B8A-44CD-BB7C-F7BFD558BCD0}" dt="2024-10-28T03:41:35.441" v="256" actId="478"/>
          <ac:spMkLst>
            <pc:docMk/>
            <pc:sldMk cId="2362503673" sldId="301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31.350" v="253" actId="478"/>
        <pc:sldMkLst>
          <pc:docMk/>
          <pc:sldMk cId="3016088429" sldId="302"/>
        </pc:sldMkLst>
        <pc:spChg chg="del">
          <ac:chgData name="Saasha Joshi" userId="9a43617d-2fa4-4467-a81b-0e90add4c066" providerId="ADAL" clId="{8A93DA30-0B8A-44CD-BB7C-F7BFD558BCD0}" dt="2024-10-28T03:41:31.350" v="253" actId="478"/>
          <ac:spMkLst>
            <pc:docMk/>
            <pc:sldMk cId="3016088429" sldId="302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47.694" v="262" actId="478"/>
        <pc:sldMkLst>
          <pc:docMk/>
          <pc:sldMk cId="3858469566" sldId="303"/>
        </pc:sldMkLst>
        <pc:spChg chg="del">
          <ac:chgData name="Saasha Joshi" userId="9a43617d-2fa4-4467-a81b-0e90add4c066" providerId="ADAL" clId="{8A93DA30-0B8A-44CD-BB7C-F7BFD558BCD0}" dt="2024-10-28T03:41:47.694" v="262" actId="478"/>
          <ac:spMkLst>
            <pc:docMk/>
            <pc:sldMk cId="3858469566" sldId="303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38.635" v="258" actId="478"/>
        <pc:sldMkLst>
          <pc:docMk/>
          <pc:sldMk cId="2837319746" sldId="304"/>
        </pc:sldMkLst>
        <pc:spChg chg="del">
          <ac:chgData name="Saasha Joshi" userId="9a43617d-2fa4-4467-a81b-0e90add4c066" providerId="ADAL" clId="{8A93DA30-0B8A-44CD-BB7C-F7BFD558BCD0}" dt="2024-10-28T03:41:38.635" v="258" actId="478"/>
          <ac:spMkLst>
            <pc:docMk/>
            <pc:sldMk cId="2837319746" sldId="304"/>
            <ac:spMk id="6" creationId="{C3B93DDA-8E2B-D31A-D43E-6FEAC7297D6E}"/>
          </ac:spMkLst>
        </pc:spChg>
      </pc:sldChg>
      <pc:sldChg chg="del">
        <pc:chgData name="Saasha Joshi" userId="9a43617d-2fa4-4467-a81b-0e90add4c066" providerId="ADAL" clId="{8A93DA30-0B8A-44CD-BB7C-F7BFD558BCD0}" dt="2024-10-15T14:48:09.680" v="250" actId="2696"/>
        <pc:sldMkLst>
          <pc:docMk/>
          <pc:sldMk cId="327715434" sldId="305"/>
        </pc:sldMkLst>
      </pc:sldChg>
      <pc:sldChg chg="delSp mod">
        <pc:chgData name="Saasha Joshi" userId="9a43617d-2fa4-4467-a81b-0e90add4c066" providerId="ADAL" clId="{8A93DA30-0B8A-44CD-BB7C-F7BFD558BCD0}" dt="2024-10-28T03:41:44.905" v="261" actId="478"/>
        <pc:sldMkLst>
          <pc:docMk/>
          <pc:sldMk cId="2993475163" sldId="306"/>
        </pc:sldMkLst>
        <pc:spChg chg="del">
          <ac:chgData name="Saasha Joshi" userId="9a43617d-2fa4-4467-a81b-0e90add4c066" providerId="ADAL" clId="{8A93DA30-0B8A-44CD-BB7C-F7BFD558BCD0}" dt="2024-10-28T03:41:44.905" v="261" actId="478"/>
          <ac:spMkLst>
            <pc:docMk/>
            <pc:sldMk cId="2993475163" sldId="306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40.473" v="259" actId="478"/>
        <pc:sldMkLst>
          <pc:docMk/>
          <pc:sldMk cId="2829532289" sldId="307"/>
        </pc:sldMkLst>
        <pc:spChg chg="del">
          <ac:chgData name="Saasha Joshi" userId="9a43617d-2fa4-4467-a81b-0e90add4c066" providerId="ADAL" clId="{8A93DA30-0B8A-44CD-BB7C-F7BFD558BCD0}" dt="2024-10-28T03:41:40.473" v="259" actId="478"/>
          <ac:spMkLst>
            <pc:docMk/>
            <pc:sldMk cId="2829532289" sldId="307"/>
            <ac:spMk id="6" creationId="{C3B93DDA-8E2B-D31A-D43E-6FEAC7297D6E}"/>
          </ac:spMkLst>
        </pc:spChg>
      </pc:sldChg>
      <pc:sldChg chg="delSp mod">
        <pc:chgData name="Saasha Joshi" userId="9a43617d-2fa4-4467-a81b-0e90add4c066" providerId="ADAL" clId="{8A93DA30-0B8A-44CD-BB7C-F7BFD558BCD0}" dt="2024-10-28T03:41:25.970" v="252" actId="478"/>
        <pc:sldMkLst>
          <pc:docMk/>
          <pc:sldMk cId="1948156152" sldId="308"/>
        </pc:sldMkLst>
        <pc:spChg chg="del">
          <ac:chgData name="Saasha Joshi" userId="9a43617d-2fa4-4467-a81b-0e90add4c066" providerId="ADAL" clId="{8A93DA30-0B8A-44CD-BB7C-F7BFD558BCD0}" dt="2024-10-28T03:41:25.970" v="252" actId="478"/>
          <ac:spMkLst>
            <pc:docMk/>
            <pc:sldMk cId="1948156152" sldId="308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37.476" v="257" actId="478"/>
        <pc:sldMkLst>
          <pc:docMk/>
          <pc:sldMk cId="1189547609" sldId="309"/>
        </pc:sldMkLst>
        <pc:spChg chg="del">
          <ac:chgData name="Saasha Joshi" userId="9a43617d-2fa4-4467-a81b-0e90add4c066" providerId="ADAL" clId="{8A93DA30-0B8A-44CD-BB7C-F7BFD558BCD0}" dt="2024-10-28T03:41:37.476" v="257" actId="478"/>
          <ac:spMkLst>
            <pc:docMk/>
            <pc:sldMk cId="1189547609" sldId="309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53.570" v="265" actId="478"/>
        <pc:sldMkLst>
          <pc:docMk/>
          <pc:sldMk cId="2915115318" sldId="310"/>
        </pc:sldMkLst>
        <pc:spChg chg="del">
          <ac:chgData name="Saasha Joshi" userId="9a43617d-2fa4-4467-a81b-0e90add4c066" providerId="ADAL" clId="{8A93DA30-0B8A-44CD-BB7C-F7BFD558BCD0}" dt="2024-10-28T03:41:53.570" v="265" actId="478"/>
          <ac:spMkLst>
            <pc:docMk/>
            <pc:sldMk cId="2915115318" sldId="310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54.047" v="288" actId="478"/>
        <pc:sldMkLst>
          <pc:docMk/>
          <pc:sldMk cId="3503230152" sldId="313"/>
        </pc:sldMkLst>
        <pc:spChg chg="del">
          <ac:chgData name="Saasha Joshi" userId="9a43617d-2fa4-4467-a81b-0e90add4c066" providerId="ADAL" clId="{8A93DA30-0B8A-44CD-BB7C-F7BFD558BCD0}" dt="2024-10-28T03:42:54.047" v="288" actId="478"/>
          <ac:spMkLst>
            <pc:docMk/>
            <pc:sldMk cId="3503230152" sldId="313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3:02.904" v="293" actId="478"/>
        <pc:sldMkLst>
          <pc:docMk/>
          <pc:sldMk cId="1236086716" sldId="314"/>
        </pc:sldMkLst>
        <pc:spChg chg="del">
          <ac:chgData name="Saasha Joshi" userId="9a43617d-2fa4-4467-a81b-0e90add4c066" providerId="ADAL" clId="{8A93DA30-0B8A-44CD-BB7C-F7BFD558BCD0}" dt="2024-10-28T03:43:02.904" v="293" actId="478"/>
          <ac:spMkLst>
            <pc:docMk/>
            <pc:sldMk cId="1236086716" sldId="314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21.111" v="274" actId="478"/>
        <pc:sldMkLst>
          <pc:docMk/>
          <pc:sldMk cId="552629686" sldId="315"/>
        </pc:sldMkLst>
        <pc:spChg chg="del">
          <ac:chgData name="Saasha Joshi" userId="9a43617d-2fa4-4467-a81b-0e90add4c066" providerId="ADAL" clId="{8A93DA30-0B8A-44CD-BB7C-F7BFD558BCD0}" dt="2024-10-28T03:42:21.111" v="274" actId="478"/>
          <ac:spMkLst>
            <pc:docMk/>
            <pc:sldMk cId="552629686" sldId="315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25.067" v="275" actId="478"/>
        <pc:sldMkLst>
          <pc:docMk/>
          <pc:sldMk cId="1888370945" sldId="316"/>
        </pc:sldMkLst>
        <pc:spChg chg="del">
          <ac:chgData name="Saasha Joshi" userId="9a43617d-2fa4-4467-a81b-0e90add4c066" providerId="ADAL" clId="{8A93DA30-0B8A-44CD-BB7C-F7BFD558BCD0}" dt="2024-10-28T03:42:25.067" v="275" actId="478"/>
          <ac:spMkLst>
            <pc:docMk/>
            <pc:sldMk cId="1888370945" sldId="316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2:06.132" v="268" actId="478"/>
        <pc:sldMkLst>
          <pc:docMk/>
          <pc:sldMk cId="458926700" sldId="317"/>
        </pc:sldMkLst>
        <pc:spChg chg="mod">
          <ac:chgData name="Saasha Joshi" userId="9a43617d-2fa4-4467-a81b-0e90add4c066" providerId="ADAL" clId="{8A93DA30-0B8A-44CD-BB7C-F7BFD558BCD0}" dt="2024-10-28T03:42:04.427" v="267" actId="14100"/>
          <ac:spMkLst>
            <pc:docMk/>
            <pc:sldMk cId="458926700" sldId="317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2:06.132" v="268" actId="478"/>
          <ac:spMkLst>
            <pc:docMk/>
            <pc:sldMk cId="458926700" sldId="317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2:12.768" v="270" actId="478"/>
        <pc:sldMkLst>
          <pc:docMk/>
          <pc:sldMk cId="2940654920" sldId="318"/>
        </pc:sldMkLst>
        <pc:spChg chg="mod">
          <ac:chgData name="Saasha Joshi" userId="9a43617d-2fa4-4467-a81b-0e90add4c066" providerId="ADAL" clId="{8A93DA30-0B8A-44CD-BB7C-F7BFD558BCD0}" dt="2024-10-28T03:42:10.267" v="269" actId="14100"/>
          <ac:spMkLst>
            <pc:docMk/>
            <pc:sldMk cId="2940654920" sldId="318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2:12.768" v="270" actId="478"/>
          <ac:spMkLst>
            <pc:docMk/>
            <pc:sldMk cId="2940654920" sldId="318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49.880" v="263" actId="478"/>
        <pc:sldMkLst>
          <pc:docMk/>
          <pc:sldMk cId="114893571" sldId="319"/>
        </pc:sldMkLst>
        <pc:spChg chg="del">
          <ac:chgData name="Saasha Joshi" userId="9a43617d-2fa4-4467-a81b-0e90add4c066" providerId="ADAL" clId="{8A93DA30-0B8A-44CD-BB7C-F7BFD558BCD0}" dt="2024-10-28T03:41:49.880" v="263" actId="478"/>
          <ac:spMkLst>
            <pc:docMk/>
            <pc:sldMk cId="114893571" sldId="319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1:51.730" v="264" actId="478"/>
        <pc:sldMkLst>
          <pc:docMk/>
          <pc:sldMk cId="995257469" sldId="320"/>
        </pc:sldMkLst>
        <pc:spChg chg="del">
          <ac:chgData name="Saasha Joshi" userId="9a43617d-2fa4-4467-a81b-0e90add4c066" providerId="ADAL" clId="{8A93DA30-0B8A-44CD-BB7C-F7BFD558BCD0}" dt="2024-10-28T03:41:51.730" v="264" actId="478"/>
          <ac:spMkLst>
            <pc:docMk/>
            <pc:sldMk cId="995257469" sldId="320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17.150" v="272" actId="478"/>
        <pc:sldMkLst>
          <pc:docMk/>
          <pc:sldMk cId="996766407" sldId="321"/>
        </pc:sldMkLst>
        <pc:spChg chg="del">
          <ac:chgData name="Saasha Joshi" userId="9a43617d-2fa4-4467-a81b-0e90add4c066" providerId="ADAL" clId="{8A93DA30-0B8A-44CD-BB7C-F7BFD558BCD0}" dt="2024-10-28T03:42:17.150" v="272" actId="478"/>
          <ac:spMkLst>
            <pc:docMk/>
            <pc:sldMk cId="996766407" sldId="321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18.701" v="273" actId="478"/>
        <pc:sldMkLst>
          <pc:docMk/>
          <pc:sldMk cId="4014410408" sldId="322"/>
        </pc:sldMkLst>
        <pc:spChg chg="del">
          <ac:chgData name="Saasha Joshi" userId="9a43617d-2fa4-4467-a81b-0e90add4c066" providerId="ADAL" clId="{8A93DA30-0B8A-44CD-BB7C-F7BFD558BCD0}" dt="2024-10-28T03:42:18.701" v="273" actId="478"/>
          <ac:spMkLst>
            <pc:docMk/>
            <pc:sldMk cId="4014410408" sldId="322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36.454" v="279" actId="478"/>
        <pc:sldMkLst>
          <pc:docMk/>
          <pc:sldMk cId="156070128" sldId="323"/>
        </pc:sldMkLst>
        <pc:spChg chg="del">
          <ac:chgData name="Saasha Joshi" userId="9a43617d-2fa4-4467-a81b-0e90add4c066" providerId="ADAL" clId="{8A93DA30-0B8A-44CD-BB7C-F7BFD558BCD0}" dt="2024-10-28T03:42:36.454" v="279" actId="478"/>
          <ac:spMkLst>
            <pc:docMk/>
            <pc:sldMk cId="156070128" sldId="323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44.664" v="283" actId="478"/>
        <pc:sldMkLst>
          <pc:docMk/>
          <pc:sldMk cId="556400663" sldId="325"/>
        </pc:sldMkLst>
        <pc:spChg chg="del">
          <ac:chgData name="Saasha Joshi" userId="9a43617d-2fa4-4467-a81b-0e90add4c066" providerId="ADAL" clId="{8A93DA30-0B8A-44CD-BB7C-F7BFD558BCD0}" dt="2024-10-28T03:42:44.664" v="283" actId="478"/>
          <ac:spMkLst>
            <pc:docMk/>
            <pc:sldMk cId="556400663" sldId="325"/>
            <ac:spMk id="4" creationId="{999EAB59-092C-E2B8-2863-40CDBD6F3965}"/>
          </ac:spMkLst>
        </pc:spChg>
      </pc:sldChg>
      <pc:sldChg chg="del">
        <pc:chgData name="Saasha Joshi" userId="9a43617d-2fa4-4467-a81b-0e90add4c066" providerId="ADAL" clId="{8A93DA30-0B8A-44CD-BB7C-F7BFD558BCD0}" dt="2024-10-15T14:48:09.680" v="250" actId="2696"/>
        <pc:sldMkLst>
          <pc:docMk/>
          <pc:sldMk cId="2534574390" sldId="327"/>
        </pc:sldMkLst>
      </pc:sldChg>
      <pc:sldChg chg="delSp mod">
        <pc:chgData name="Saasha Joshi" userId="9a43617d-2fa4-4467-a81b-0e90add4c066" providerId="ADAL" clId="{8A93DA30-0B8A-44CD-BB7C-F7BFD558BCD0}" dt="2024-10-28T03:43:06.312" v="295" actId="478"/>
        <pc:sldMkLst>
          <pc:docMk/>
          <pc:sldMk cId="3372038018" sldId="328"/>
        </pc:sldMkLst>
        <pc:spChg chg="del">
          <ac:chgData name="Saasha Joshi" userId="9a43617d-2fa4-4467-a81b-0e90add4c066" providerId="ADAL" clId="{8A93DA30-0B8A-44CD-BB7C-F7BFD558BCD0}" dt="2024-10-28T03:43:06.312" v="295" actId="478"/>
          <ac:spMkLst>
            <pc:docMk/>
            <pc:sldMk cId="3372038018" sldId="328"/>
            <ac:spMk id="4" creationId="{999EAB59-092C-E2B8-2863-40CDBD6F3965}"/>
          </ac:spMkLst>
        </pc:spChg>
      </pc:sldChg>
      <pc:sldChg chg="delSp del mod">
        <pc:chgData name="Saasha Joshi" userId="9a43617d-2fa4-4467-a81b-0e90add4c066" providerId="ADAL" clId="{8A93DA30-0B8A-44CD-BB7C-F7BFD558BCD0}" dt="2024-10-30T18:44:33.673" v="326" actId="2696"/>
        <pc:sldMkLst>
          <pc:docMk/>
          <pc:sldMk cId="1256432308" sldId="329"/>
        </pc:sldMkLst>
        <pc:spChg chg="del">
          <ac:chgData name="Saasha Joshi" userId="9a43617d-2fa4-4467-a81b-0e90add4c066" providerId="ADAL" clId="{8A93DA30-0B8A-44CD-BB7C-F7BFD558BCD0}" dt="2024-10-28T03:42:46.623" v="284" actId="478"/>
          <ac:spMkLst>
            <pc:docMk/>
            <pc:sldMk cId="1256432308" sldId="329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3:07.937" v="296" actId="478"/>
        <pc:sldMkLst>
          <pc:docMk/>
          <pc:sldMk cId="1773551135" sldId="330"/>
        </pc:sldMkLst>
        <pc:spChg chg="del">
          <ac:chgData name="Saasha Joshi" userId="9a43617d-2fa4-4467-a81b-0e90add4c066" providerId="ADAL" clId="{8A93DA30-0B8A-44CD-BB7C-F7BFD558BCD0}" dt="2024-10-28T03:43:07.937" v="296" actId="478"/>
          <ac:spMkLst>
            <pc:docMk/>
            <pc:sldMk cId="1773551135" sldId="330"/>
            <ac:spMk id="4" creationId="{999EAB59-092C-E2B8-2863-40CDBD6F3965}"/>
          </ac:spMkLst>
        </pc:spChg>
      </pc:sldChg>
      <pc:sldChg chg="del">
        <pc:chgData name="Saasha Joshi" userId="9a43617d-2fa4-4467-a81b-0e90add4c066" providerId="ADAL" clId="{8A93DA30-0B8A-44CD-BB7C-F7BFD558BCD0}" dt="2024-10-15T14:48:09.680" v="250" actId="2696"/>
        <pc:sldMkLst>
          <pc:docMk/>
          <pc:sldMk cId="4293695946" sldId="332"/>
        </pc:sldMkLst>
      </pc:sldChg>
      <pc:sldChg chg="delSp modSp mod">
        <pc:chgData name="Saasha Joshi" userId="9a43617d-2fa4-4467-a81b-0e90add4c066" providerId="ADAL" clId="{8A93DA30-0B8A-44CD-BB7C-F7BFD558BCD0}" dt="2024-10-28T03:44:16.222" v="325" actId="20577"/>
        <pc:sldMkLst>
          <pc:docMk/>
          <pc:sldMk cId="2194818464" sldId="333"/>
        </pc:sldMkLst>
        <pc:spChg chg="mod">
          <ac:chgData name="Saasha Joshi" userId="9a43617d-2fa4-4467-a81b-0e90add4c066" providerId="ADAL" clId="{8A93DA30-0B8A-44CD-BB7C-F7BFD558BCD0}" dt="2024-10-28T03:44:16.222" v="325" actId="20577"/>
          <ac:spMkLst>
            <pc:docMk/>
            <pc:sldMk cId="2194818464" sldId="333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3:01.085" v="292" actId="478"/>
          <ac:spMkLst>
            <pc:docMk/>
            <pc:sldMk cId="2194818464" sldId="333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52.471" v="287" actId="478"/>
        <pc:sldMkLst>
          <pc:docMk/>
          <pc:sldMk cId="4005192160" sldId="334"/>
        </pc:sldMkLst>
        <pc:spChg chg="del">
          <ac:chgData name="Saasha Joshi" userId="9a43617d-2fa4-4467-a81b-0e90add4c066" providerId="ADAL" clId="{8A93DA30-0B8A-44CD-BB7C-F7BFD558BCD0}" dt="2024-10-28T03:42:52.471" v="287" actId="478"/>
          <ac:spMkLst>
            <pc:docMk/>
            <pc:sldMk cId="4005192160" sldId="334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28T03:42:57.357" v="290" actId="478"/>
        <pc:sldMkLst>
          <pc:docMk/>
          <pc:sldMk cId="1086845842" sldId="335"/>
        </pc:sldMkLst>
        <pc:spChg chg="mod">
          <ac:chgData name="Saasha Joshi" userId="9a43617d-2fa4-4467-a81b-0e90add4c066" providerId="ADAL" clId="{8A93DA30-0B8A-44CD-BB7C-F7BFD558BCD0}" dt="2024-10-15T14:44:18.840" v="67" actId="20577"/>
          <ac:spMkLst>
            <pc:docMk/>
            <pc:sldMk cId="1086845842" sldId="335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2:57.357" v="290" actId="478"/>
          <ac:spMkLst>
            <pc:docMk/>
            <pc:sldMk cId="1086845842" sldId="335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2:59.338" v="291" actId="478"/>
        <pc:sldMkLst>
          <pc:docMk/>
          <pc:sldMk cId="385186838" sldId="336"/>
        </pc:sldMkLst>
        <pc:spChg chg="del">
          <ac:chgData name="Saasha Joshi" userId="9a43617d-2fa4-4467-a81b-0e90add4c066" providerId="ADAL" clId="{8A93DA30-0B8A-44CD-BB7C-F7BFD558BCD0}" dt="2024-10-28T03:42:59.338" v="291" actId="478"/>
          <ac:spMkLst>
            <pc:docMk/>
            <pc:sldMk cId="385186838" sldId="336"/>
            <ac:spMk id="4" creationId="{999EAB59-092C-E2B8-2863-40CDBD6F3965}"/>
          </ac:spMkLst>
        </pc:spChg>
      </pc:sldChg>
      <pc:sldChg chg="del">
        <pc:chgData name="Saasha Joshi" userId="9a43617d-2fa4-4467-a81b-0e90add4c066" providerId="ADAL" clId="{8A93DA30-0B8A-44CD-BB7C-F7BFD558BCD0}" dt="2024-10-15T14:46:57.285" v="249" actId="2696"/>
        <pc:sldMkLst>
          <pc:docMk/>
          <pc:sldMk cId="2456065248" sldId="338"/>
        </pc:sldMkLst>
      </pc:sldChg>
      <pc:sldChg chg="delSp mod">
        <pc:chgData name="Saasha Joshi" userId="9a43617d-2fa4-4467-a81b-0e90add4c066" providerId="ADAL" clId="{8A93DA30-0B8A-44CD-BB7C-F7BFD558BCD0}" dt="2024-10-28T03:42:50.757" v="286" actId="478"/>
        <pc:sldMkLst>
          <pc:docMk/>
          <pc:sldMk cId="2942593857" sldId="344"/>
        </pc:sldMkLst>
        <pc:spChg chg="del">
          <ac:chgData name="Saasha Joshi" userId="9a43617d-2fa4-4467-a81b-0e90add4c066" providerId="ADAL" clId="{8A93DA30-0B8A-44CD-BB7C-F7BFD558BCD0}" dt="2024-10-28T03:42:50.757" v="286" actId="478"/>
          <ac:spMkLst>
            <pc:docMk/>
            <pc:sldMk cId="2942593857" sldId="344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3:11.554" v="297" actId="478"/>
        <pc:sldMkLst>
          <pc:docMk/>
          <pc:sldMk cId="3447579913" sldId="345"/>
        </pc:sldMkLst>
        <pc:spChg chg="del">
          <ac:chgData name="Saasha Joshi" userId="9a43617d-2fa4-4467-a81b-0e90add4c066" providerId="ADAL" clId="{8A93DA30-0B8A-44CD-BB7C-F7BFD558BCD0}" dt="2024-10-28T03:43:11.554" v="297" actId="478"/>
          <ac:spMkLst>
            <pc:docMk/>
            <pc:sldMk cId="3447579913" sldId="345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8A93DA30-0B8A-44CD-BB7C-F7BFD558BCD0}" dt="2024-10-28T03:43:13.291" v="298" actId="478"/>
        <pc:sldMkLst>
          <pc:docMk/>
          <pc:sldMk cId="3940344895" sldId="347"/>
        </pc:sldMkLst>
        <pc:spChg chg="del">
          <ac:chgData name="Saasha Joshi" userId="9a43617d-2fa4-4467-a81b-0e90add4c066" providerId="ADAL" clId="{8A93DA30-0B8A-44CD-BB7C-F7BFD558BCD0}" dt="2024-10-28T03:43:13.291" v="298" actId="478"/>
          <ac:spMkLst>
            <pc:docMk/>
            <pc:sldMk cId="3940344895" sldId="347"/>
            <ac:spMk id="5" creationId="{AD1C0F22-A721-B25C-9BB7-9927A05F5E80}"/>
          </ac:spMkLst>
        </pc:spChg>
      </pc:sldChg>
      <pc:sldChg chg="delSp mod">
        <pc:chgData name="Saasha Joshi" userId="9a43617d-2fa4-4467-a81b-0e90add4c066" providerId="ADAL" clId="{8A93DA30-0B8A-44CD-BB7C-F7BFD558BCD0}" dt="2024-10-28T03:43:14.907" v="299" actId="478"/>
        <pc:sldMkLst>
          <pc:docMk/>
          <pc:sldMk cId="1377511627" sldId="348"/>
        </pc:sldMkLst>
        <pc:spChg chg="del">
          <ac:chgData name="Saasha Joshi" userId="9a43617d-2fa4-4467-a81b-0e90add4c066" providerId="ADAL" clId="{8A93DA30-0B8A-44CD-BB7C-F7BFD558BCD0}" dt="2024-10-28T03:43:14.907" v="299" actId="478"/>
          <ac:spMkLst>
            <pc:docMk/>
            <pc:sldMk cId="1377511627" sldId="348"/>
            <ac:spMk id="5" creationId="{AD1C0F22-A721-B25C-9BB7-9927A05F5E80}"/>
          </ac:spMkLst>
        </pc:spChg>
      </pc:sldChg>
      <pc:sldChg chg="delSp mod">
        <pc:chgData name="Saasha Joshi" userId="9a43617d-2fa4-4467-a81b-0e90add4c066" providerId="ADAL" clId="{8A93DA30-0B8A-44CD-BB7C-F7BFD558BCD0}" dt="2024-10-28T03:41:59.350" v="266" actId="478"/>
        <pc:sldMkLst>
          <pc:docMk/>
          <pc:sldMk cId="2552945947" sldId="349"/>
        </pc:sldMkLst>
        <pc:spChg chg="del">
          <ac:chgData name="Saasha Joshi" userId="9a43617d-2fa4-4467-a81b-0e90add4c066" providerId="ADAL" clId="{8A93DA30-0B8A-44CD-BB7C-F7BFD558BCD0}" dt="2024-10-28T03:41:59.350" v="266" actId="478"/>
          <ac:spMkLst>
            <pc:docMk/>
            <pc:sldMk cId="2552945947" sldId="349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8A93DA30-0B8A-44CD-BB7C-F7BFD558BCD0}" dt="2024-10-30T18:51:33.062" v="360" actId="20577"/>
        <pc:sldMkLst>
          <pc:docMk/>
          <pc:sldMk cId="805109295" sldId="350"/>
        </pc:sldMkLst>
        <pc:spChg chg="mod">
          <ac:chgData name="Saasha Joshi" userId="9a43617d-2fa4-4467-a81b-0e90add4c066" providerId="ADAL" clId="{8A93DA30-0B8A-44CD-BB7C-F7BFD558BCD0}" dt="2024-10-30T18:51:33.062" v="360" actId="20577"/>
          <ac:spMkLst>
            <pc:docMk/>
            <pc:sldMk cId="805109295" sldId="350"/>
            <ac:spMk id="3" creationId="{2F891511-7DAC-B70B-25A4-5591D1F0308E}"/>
          </ac:spMkLst>
        </pc:spChg>
        <pc:spChg chg="del">
          <ac:chgData name="Saasha Joshi" userId="9a43617d-2fa4-4467-a81b-0e90add4c066" providerId="ADAL" clId="{8A93DA30-0B8A-44CD-BB7C-F7BFD558BCD0}" dt="2024-10-28T03:43:40.378" v="300" actId="478"/>
          <ac:spMkLst>
            <pc:docMk/>
            <pc:sldMk cId="805109295" sldId="350"/>
            <ac:spMk id="4" creationId="{999EAB59-092C-E2B8-2863-40CDBD6F39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23F4-B375-594A-9524-23E63BC71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0513-42A9-254B-861A-34CF6661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68E8-B193-324B-AE2F-FDA56936A15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0F26-2336-C645-830D-6A2764011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FE31-7760-B447-B62C-23C20C90B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7991-5104-3D4B-94F6-52549921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7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0BD41-D584-714E-8E4F-8897B54C625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2D44-D999-9E44-A018-54FE91A5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5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46" y="183919"/>
            <a:ext cx="7489237" cy="177452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6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7" y="2498697"/>
            <a:ext cx="7474639" cy="3806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7794" y="2233290"/>
            <a:ext cx="817504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9BBB20-214B-624C-875A-0AEFBE38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86" y="3013720"/>
            <a:ext cx="7494097" cy="273844"/>
          </a:xfrm>
          <a:prstGeom prst="rect">
            <a:avLst/>
          </a:prstGeom>
        </p:spPr>
        <p:txBody>
          <a:bodyPr/>
          <a:lstStyle>
            <a:lvl1pPr>
              <a:defRPr sz="10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29" name="Date Placeholder 19">
            <a:extLst>
              <a:ext uri="{FF2B5EF4-FFF2-40B4-BE49-F238E27FC236}">
                <a16:creationId xmlns:a16="http://schemas.microsoft.com/office/drawing/2014/main" id="{2898A1C3-78D1-3B4C-952C-11167ECD3651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2075" y="1293813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677" y="4133850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97364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F4E0655A-8F89-4344-BE71-2E52EFBA56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12002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4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333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5594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22">
            <a:extLst>
              <a:ext uri="{FF2B5EF4-FFF2-40B4-BE49-F238E27FC236}">
                <a16:creationId xmlns:a16="http://schemas.microsoft.com/office/drawing/2014/main" id="{B900D89D-63E0-FF4B-AE71-E6E189DBA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5424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6008A960-B475-CE4D-811E-DB15C9BDA1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68320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F962803A-5DFA-3641-9A96-063EEA871A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6687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E118987C-8CD4-EC43-8B55-A2AE6717EC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859766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45144D-F510-2743-AC2E-0B187F8D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DA2AF90-5593-4099-B738-2ED69FA7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198619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3" y="298967"/>
            <a:ext cx="3668821" cy="1160182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13823" y="1605064"/>
            <a:ext cx="3668822" cy="2528786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C3172CF-623D-BF42-B3B8-447B06352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37172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09C42AE-807B-354D-BD35-3C64422B579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24025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40DEFFB-199C-E94F-ACD5-B04F9635B5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78193" y="2256817"/>
            <a:ext cx="3668822" cy="1877033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D0BB88A-EF26-0048-9417-14464C6F8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4C9FF95-114C-40C8-A0A6-59F6BE89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1108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507" y="610252"/>
            <a:ext cx="4444840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8506" y="2110902"/>
            <a:ext cx="4455977" cy="202294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</a:p>
          <a:p>
            <a:pPr lvl="1"/>
            <a:r>
              <a:rPr lang="en-US"/>
              <a:t>E:</a:t>
            </a:r>
            <a:br>
              <a:rPr lang="en-US"/>
            </a:br>
            <a:r>
              <a:rPr lang="en-US"/>
              <a:t>P:</a:t>
            </a:r>
            <a:br>
              <a:rPr lang="en-US"/>
            </a:br>
            <a:r>
              <a:rPr lang="en-US"/>
              <a:t>M: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C78B4-7AC3-D94D-BCA9-F758F0DBC955}"/>
              </a:ext>
            </a:extLst>
          </p:cNvPr>
          <p:cNvCxnSpPr/>
          <p:nvPr userDrawn="1"/>
        </p:nvCxnSpPr>
        <p:spPr>
          <a:xfrm>
            <a:off x="790790" y="1688541"/>
            <a:ext cx="817504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5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E9354D-6330-48D1-9934-A60B1AEF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71246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82A276-1648-43AF-8DFB-B2E9E5D2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824870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D766137E-C592-454E-BA41-757A69918B62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364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A5FDFF91-F2E8-CE4A-8B0E-51355B787607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174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30252E43-71B3-C448-A742-4125A6A7374A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90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85B5CF73-24F4-404A-976C-E2D1C0448CC4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5546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75755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A332D04-8135-4C02-96CE-264251F8237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681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619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AB52071-444D-40F2-8FD4-0464A51F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303" y="458901"/>
            <a:ext cx="7645940" cy="776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03" y="1239064"/>
            <a:ext cx="7645940" cy="25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352478E-DB73-3E43-B509-83C74F8C0DDE}"/>
              </a:ext>
            </a:extLst>
          </p:cNvPr>
          <p:cNvSpPr txBox="1">
            <a:spLocks/>
          </p:cNvSpPr>
          <p:nvPr userDrawn="1"/>
        </p:nvSpPr>
        <p:spPr>
          <a:xfrm>
            <a:off x="739302" y="462646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8F3466-1A4B-FA49-B089-12572666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11218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9DEE29AE-6AEF-E74B-9B11-B2F71274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064" y="4642647"/>
            <a:ext cx="4114800" cy="273844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B7D8038C-C2F4-9F4A-89DD-898E362B3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26463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7" r:id="rId2"/>
    <p:sldLayoutId id="2147493478" r:id="rId3"/>
    <p:sldLayoutId id="2147493479" r:id="rId4"/>
    <p:sldLayoutId id="2147493480" r:id="rId5"/>
    <p:sldLayoutId id="2147493482" r:id="rId6"/>
    <p:sldLayoutId id="2147493481" r:id="rId7"/>
    <p:sldLayoutId id="2147493491" r:id="rId8"/>
    <p:sldLayoutId id="2147493457" r:id="rId9"/>
    <p:sldLayoutId id="2147493484" r:id="rId10"/>
    <p:sldLayoutId id="2147493490" r:id="rId11"/>
    <p:sldLayoutId id="2147493483" r:id="rId12"/>
    <p:sldLayoutId id="2147493486" r:id="rId13"/>
    <p:sldLayoutId id="2147493489" r:id="rId14"/>
    <p:sldLayoutId id="2147493485" r:id="rId15"/>
    <p:sldLayoutId id="2147493492" r:id="rId16"/>
    <p:sldLayoutId id="2147493487" r:id="rId17"/>
    <p:sldLayoutId id="2147493488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defRPr sz="1600" kern="1200">
          <a:solidFill>
            <a:schemeClr val="accent6"/>
          </a:solidFill>
          <a:latin typeface="Georgia" panose="02040502050405020303" pitchFamily="18" charset="0"/>
          <a:ea typeface="+mn-ea"/>
          <a:cs typeface="+mn-cs"/>
        </a:defRPr>
      </a:lvl1pPr>
      <a:lvl2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57188" indent="-22225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System Font Regular"/>
        <a:buChar char="&gt;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187-C080-5A4D-B5DF-086E4D53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86" y="351940"/>
            <a:ext cx="7657540" cy="1774520"/>
          </a:xfrm>
        </p:spPr>
        <p:txBody>
          <a:bodyPr/>
          <a:lstStyle/>
          <a:p>
            <a:r>
              <a:rPr lang="en-US" dirty="0"/>
              <a:t>Maximum Independent Set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8E378-350F-394B-9E42-082C9C0C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87" y="2498696"/>
            <a:ext cx="7494096" cy="515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Solving combinatorial optimization problems on Neutral Atom Quantum Computers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682C-2856-8C44-A534-403B63FD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October 2024  |  Saasha Joshi</a:t>
            </a:r>
          </a:p>
        </p:txBody>
      </p:sp>
    </p:spTree>
    <p:extLst>
      <p:ext uri="{BB962C8B-B14F-4D97-AF65-F5344CB8AC3E}">
        <p14:creationId xmlns:p14="http://schemas.microsoft.com/office/powerpoint/2010/main" val="77978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 for Antenna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5278839" cy="284003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To find optimal choice of antenna locations.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Factors for choosing locations to place antennas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Place as many antennas as possible to maximize coverage.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Antennas cannot be placed too close to each other, or their signals might interfere. 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</a:rPr>
              <a:t>This problem corresponds to an MIS combinatorial optimization problem.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pPr algn="l"/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A67E9-F797-3975-C399-E2AFF372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12" y="1085208"/>
            <a:ext cx="2510604" cy="297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23323-0253-CCFC-C9E5-A52CA6498F7D}"/>
              </a:ext>
            </a:extLst>
          </p:cNvPr>
          <p:cNvSpPr txBox="1"/>
          <p:nvPr/>
        </p:nvSpPr>
        <p:spPr>
          <a:xfrm>
            <a:off x="369651" y="424094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7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70367"/>
            <a:ext cx="7724471" cy="857250"/>
          </a:xfrm>
        </p:spPr>
        <p:txBody>
          <a:bodyPr/>
          <a:lstStyle/>
          <a:p>
            <a:r>
              <a:rPr lang="en-CA" dirty="0"/>
              <a:t>MIS for Store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5707" y="830850"/>
                <a:ext cx="5278839" cy="332819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1480" b="1" dirty="0">
                    <a:solidFill>
                      <a:schemeClr val="tx2"/>
                    </a:solidFill>
                    <a:latin typeface="+mn-lt"/>
                  </a:rPr>
                  <a:t>To find optimal choice of store placements. </a:t>
                </a:r>
              </a:p>
              <a:p>
                <a:pPr algn="l"/>
                <a:r>
                  <a:rPr lang="en-US" sz="1480" dirty="0">
                    <a:solidFill>
                      <a:schemeClr val="tx2"/>
                    </a:solidFill>
                    <a:latin typeface="+mn-lt"/>
                  </a:rPr>
                  <a:t>Factors for choosing locations include: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80" dirty="0">
                    <a:solidFill>
                      <a:schemeClr val="tx2"/>
                    </a:solidFill>
                    <a:latin typeface="+mn-lt"/>
                  </a:rPr>
                  <a:t>Stores must be at least </a:t>
                </a:r>
                <a14:m>
                  <m:oMath xmlns:m="http://schemas.openxmlformats.org/officeDocument/2006/math">
                    <m:r>
                      <a:rPr lang="en-CA" sz="148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80" dirty="0">
                    <a:solidFill>
                      <a:schemeClr val="tx2"/>
                    </a:solidFill>
                    <a:latin typeface="+mn-lt"/>
                  </a:rPr>
                  <a:t> unit distance apart, so they do not hamper the sales of existing stores.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80" dirty="0">
                    <a:solidFill>
                      <a:schemeClr val="tx2"/>
                    </a:solidFill>
                    <a:latin typeface="+mn-lt"/>
                  </a:rPr>
                  <a:t>Find store locations that block any new store locations from being built.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80" dirty="0">
                    <a:solidFill>
                      <a:schemeClr val="tx2"/>
                    </a:solidFill>
                    <a:latin typeface="+mn-lt"/>
                  </a:rPr>
                  <a:t>Profit potential must be maximized and allow flexibility in choosing future store locations.</a:t>
                </a:r>
              </a:p>
              <a:p>
                <a:r>
                  <a:rPr lang="en-US" sz="1480" dirty="0">
                    <a:solidFill>
                      <a:schemeClr val="tx2"/>
                    </a:solidFill>
                    <a:latin typeface="+mn-lt"/>
                  </a:rPr>
                  <a:t>This problem corresponds to an MIS combinatorial optimization problem.</a:t>
                </a:r>
                <a:endParaRPr lang="en-US" sz="1480" b="1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5707" y="830850"/>
                <a:ext cx="5278839" cy="3328195"/>
              </a:xfrm>
              <a:blipFill>
                <a:blip r:embed="rId2"/>
                <a:stretch>
                  <a:fillRect l="-462" t="-366" b="-51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A34-61C8-B76B-A6CE-04701062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43" y="927617"/>
            <a:ext cx="2821372" cy="3005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0DD69-4282-D274-10CD-535860928E8B}"/>
              </a:ext>
            </a:extLst>
          </p:cNvPr>
          <p:cNvSpPr txBox="1"/>
          <p:nvPr/>
        </p:nvSpPr>
        <p:spPr>
          <a:xfrm>
            <a:off x="369651" y="427331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7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Space of MIS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subsets of vertices in a graph of size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. 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Finding the MIS of a large graph is computationally hard, and classical algorithms may take exponential time to solve it. </a:t>
                </a:r>
              </a:p>
              <a:p>
                <a:endParaRPr lang="en-US" dirty="0">
                  <a:solidFill>
                    <a:schemeClr val="tx2"/>
                  </a:solidFill>
                  <a:latin typeface="+mn-lt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+mn-lt"/>
                  </a:rPr>
                  <a:t>Neutral Atom Quantum Computers (NAQC) offer a potential speedup for MIS combinatorial problem by exploiting the dynamics of the Rydberg blockade.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393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 on NAQC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Neutral Atom Quantum Computers (NAQC) offer a potential speedup for MIS combinatorial problem by exploiting the dynamics of the Rydberg blockade.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b="1" dirty="0">
                <a:solidFill>
                  <a:srgbClr val="C00000"/>
                </a:solidFill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Analog mode of operation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involves the evolution of a quantum system under a continuously controllable resource Hamiltonian.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</a:rPr>
              <a:t>Analog operations provide an advantage over digital operations since,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Gate-based algorithms are limited by lack of error correction whereas an analog algorithm is more resilient to noise.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for solving MIS on NAQC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Representation of MIS as a QUBO formulation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Linking the QUBO formulation to the Ising Hamiltonian of NAQC.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Representation of MIS as a graph problem on unit-disk graphs.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5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Maximum Independent Set (MIS)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Solving MIS on NAQC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C00000"/>
                </a:solidFill>
              </a:rPr>
              <a:t>QUBO Formulation for MIS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B9B9B9"/>
                </a:solidFill>
              </a:rPr>
              <a:t>Linking QUBO to Ising Hamiltonian of NAQC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B9B9B9"/>
                </a:solidFill>
              </a:rPr>
              <a:t>Graph Embedding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76" y="346263"/>
            <a:ext cx="7724471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Quadratic Unconstrained Binary Optimization (QUBO)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371600"/>
            <a:ext cx="7743825" cy="276225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QUBO is a combinatorial optimization problem that involves finding optimal configuration of binary variables that minimizes a quadratic objective function. </a:t>
            </a:r>
          </a:p>
          <a:p>
            <a:pPr lvl="1"/>
            <a:r>
              <a:rPr lang="en-CA" dirty="0"/>
              <a:t>QUBO can </a:t>
            </a:r>
            <a:r>
              <a:rPr lang="en-US" dirty="0"/>
              <a:t>model and solve numerous categories of optimization problems, including MIS.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307889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Binary vectors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𝔹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n</m:t>
                    </m:r>
                    <m:r>
                      <a:rPr lang="en-CA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 is the length of the vector.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CA" dirty="0"/>
                  <a:t> is a real-valued upper matrix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CA" dirty="0"/>
                  <a:t> that represent weight of each entry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1800" dirty="0">
                    <a:effectLst/>
                    <a:latin typeface="Calibri" panose="020F0502020204030204" pitchFamily="34" charset="0"/>
                  </a:rPr>
                  <a:t>. </a:t>
                </a:r>
              </a:p>
              <a:p>
                <a:pPr lvl="1"/>
                <a:r>
                  <a:rPr lang="en-CA" dirty="0"/>
                  <a:t>The optimization problem involves finding a bitstring that minimizes the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  <a:p>
                <a:pPr lvl="1"/>
                <a:br>
                  <a:rPr lang="en-CA" sz="1800" dirty="0">
                    <a:latin typeface="Calibri" panose="020F0502020204030204" pitchFamily="34" charset="0"/>
                  </a:rPr>
                </a:br>
                <a:endParaRPr lang="en-CA" sz="1800" dirty="0"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3078899"/>
              </a:xfrm>
              <a:blipFill>
                <a:blip r:embed="rId2"/>
                <a:stretch>
                  <a:fillRect l="-236" t="-594" r="-4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FA7A2-4EBD-18F6-1D16-97F721C9F52F}"/>
                  </a:ext>
                </a:extLst>
              </p:cNvPr>
              <p:cNvSpPr txBox="1"/>
              <p:nvPr/>
            </p:nvSpPr>
            <p:spPr>
              <a:xfrm>
                <a:off x="2286000" y="3000375"/>
                <a:ext cx="4572000" cy="883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𝒬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𝒬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FA7A2-4EBD-18F6-1D16-97F721C9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00375"/>
                <a:ext cx="4572000" cy="883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92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265263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To find a binary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that is minimal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</m:sSub>
                  </m:oMath>
                </a14:m>
                <a:r>
                  <a:rPr lang="en-CA" dirty="0"/>
                  <a:t>, we solve. 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  <a:p>
                <a:pPr lvl="1"/>
                <a:r>
                  <a:rPr lang="en-CA" dirty="0"/>
                  <a:t>Maximization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</m:sSub>
                  </m:oMath>
                </a14:m>
                <a:r>
                  <a:rPr lang="en-CA" dirty="0"/>
                  <a:t> is given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</m:sSub>
                  </m:oMath>
                </a14:m>
                <a:endParaRPr lang="en-CA" dirty="0"/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2652637"/>
              </a:xfrm>
              <a:blipFill>
                <a:blip r:embed="rId2"/>
                <a:stretch>
                  <a:fillRect l="-236" t="-4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FB2B7-10AA-FA62-39DE-F3DBA1970963}"/>
                  </a:ext>
                </a:extLst>
              </p:cNvPr>
              <p:cNvSpPr txBox="1"/>
              <p:nvPr/>
            </p:nvSpPr>
            <p:spPr>
              <a:xfrm>
                <a:off x="3026979" y="1819119"/>
                <a:ext cx="3090041" cy="388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800"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CA" sz="1800">
                            <a:effectLst/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</m:sSub>
                    <m:d>
                      <m:d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800"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CA" sz="1800">
                                <a:effectLst/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80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800"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CA" sz="1800">
                            <a:effectLst/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</m:sSub>
                    <m:r>
                      <a:rPr lang="en-CA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800"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800" dirty="0">
                    <a:effectLst/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1800"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CA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180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>
                            <a:effectLst/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8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FB2B7-10AA-FA62-39DE-F3DBA197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9" y="1819119"/>
                <a:ext cx="3090041" cy="38869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6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MIS as QUBO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dirty="0"/>
                  <a:t>Let us consider the </a:t>
                </a:r>
                <a:r>
                  <a:rPr lang="en-CA" dirty="0"/>
                  <a:t>binary vectors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𝔹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the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binary variable that holds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if it is activated in the final solution,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  <a:blipFill>
                <a:blip r:embed="rId2"/>
                <a:stretch>
                  <a:fillRect l="-236" t="-596" r="-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F01EA4-BF6F-3F9D-81CA-17E9434DE20B}"/>
              </a:ext>
            </a:extLst>
          </p:cNvPr>
          <p:cNvGrpSpPr/>
          <p:nvPr/>
        </p:nvGrpSpPr>
        <p:grpSpPr>
          <a:xfrm>
            <a:off x="1777562" y="2704822"/>
            <a:ext cx="5588876" cy="1684495"/>
            <a:chOff x="1777562" y="2721916"/>
            <a:chExt cx="5588876" cy="1684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09462F-4151-DB9F-7F51-24EE8626B9CA}"/>
                    </a:ext>
                  </a:extLst>
                </p:cNvPr>
                <p:cNvSpPr txBox="1"/>
                <p:nvPr/>
              </p:nvSpPr>
              <p:spPr>
                <a:xfrm>
                  <a:off x="1777562" y="2721916"/>
                  <a:ext cx="5588876" cy="8082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  <m:r>
                          <a:rPr lang="en-CA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CA"/>
                          <m:t>arg</m:t>
                        </m:r>
                        <m:r>
                          <m:rPr>
                            <m:nor/>
                          </m:rPr>
                          <a:rPr lang="en-CA" i="1"/>
                          <m:t>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CA"/>
                              <m:t>min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09462F-4151-DB9F-7F51-24EE8626B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62" y="2721916"/>
                  <a:ext cx="5588876" cy="8082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CF5D0A-8615-E2E1-1D77-EE21619A3C62}"/>
                </a:ext>
              </a:extLst>
            </p:cNvPr>
            <p:cNvSpPr txBox="1"/>
            <p:nvPr/>
          </p:nvSpPr>
          <p:spPr>
            <a:xfrm>
              <a:off x="5746193" y="3667747"/>
              <a:ext cx="14504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C00000"/>
                  </a:solidFill>
                </a:rPr>
                <a:t>Two-body interaction term</a:t>
              </a:r>
            </a:p>
            <a:p>
              <a:pPr algn="ctr"/>
              <a:r>
                <a:rPr lang="en-CA" sz="1400" dirty="0"/>
                <a:t>(to minimize)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B021AE-1BA1-CCBB-43F5-5A70AED8C221}"/>
                </a:ext>
              </a:extLst>
            </p:cNvPr>
            <p:cNvSpPr txBox="1"/>
            <p:nvPr/>
          </p:nvSpPr>
          <p:spPr>
            <a:xfrm>
              <a:off x="4495799" y="3667747"/>
              <a:ext cx="14504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C00000"/>
                  </a:solidFill>
                </a:rPr>
                <a:t>Independent term</a:t>
              </a:r>
            </a:p>
            <a:p>
              <a:pPr algn="ctr"/>
              <a:r>
                <a:rPr lang="en-CA" sz="1400" dirty="0"/>
                <a:t>(to maximize)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723692-134C-4298-C20D-7038FC2FB0BF}"/>
              </a:ext>
            </a:extLst>
          </p:cNvPr>
          <p:cNvGrpSpPr/>
          <p:nvPr/>
        </p:nvGrpSpPr>
        <p:grpSpPr>
          <a:xfrm>
            <a:off x="6471407" y="195947"/>
            <a:ext cx="2252736" cy="871350"/>
            <a:chOff x="6471407" y="195947"/>
            <a:chExt cx="2252736" cy="87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98054F-8464-509A-EBCC-AC4A50872ED3}"/>
                    </a:ext>
                  </a:extLst>
                </p:cNvPr>
                <p:cNvSpPr txBox="1"/>
                <p:nvPr/>
              </p:nvSpPr>
              <p:spPr>
                <a:xfrm>
                  <a:off x="6548502" y="447704"/>
                  <a:ext cx="2175641" cy="6195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20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sub>
                        </m:sSub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𝒬</m:t>
                        </m:r>
                        <m:r>
                          <m:rPr>
                            <m:sty m:val="p"/>
                          </m:rPr>
                          <a:rPr lang="en-CA" sz="12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200" i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 i="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12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1200" i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CA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98054F-8464-509A-EBCC-AC4A50872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502" y="447704"/>
                  <a:ext cx="2175641" cy="619593"/>
                </a:xfrm>
                <a:prstGeom prst="rect">
                  <a:avLst/>
                </a:prstGeom>
                <a:blipFill>
                  <a:blip r:embed="rId4"/>
                  <a:stretch>
                    <a:fillRect t="-86792" r="-24377" b="-1311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CFB7E6-5B49-B572-E8FF-CA2E98B14087}"/>
                </a:ext>
              </a:extLst>
            </p:cNvPr>
            <p:cNvSpPr txBox="1"/>
            <p:nvPr/>
          </p:nvSpPr>
          <p:spPr>
            <a:xfrm>
              <a:off x="6471407" y="195947"/>
              <a:ext cx="1482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C00000"/>
                  </a:solidFill>
                </a:rPr>
                <a:t>For reference: QUBO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Maximum Independent Set (MIS)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Solving MIS on NAQC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Pulse Shaping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0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MIS as QUBO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65353"/>
          </a:xfrm>
        </p:spPr>
        <p:txBody>
          <a:bodyPr>
            <a:normAutofit/>
          </a:bodyPr>
          <a:lstStyle/>
          <a:p>
            <a:pPr lvl="1"/>
            <a:r>
              <a:rPr lang="en-CA" dirty="0">
                <a:effectLst/>
                <a:latin typeface="Calibri" panose="020F0502020204030204" pitchFamily="34" charset="0"/>
              </a:rPr>
              <a:t>The two-body interaction term acts like a penalty anytime when two vertices are connected by an edge in the graph. This penalty is represented as a positive term in the Hamiltonian.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lvl="1"/>
            <a:br>
              <a:rPr lang="en-CA" dirty="0">
                <a:effectLst/>
                <a:latin typeface="Calibri" panose="020F0502020204030204" pitchFamily="34" charset="0"/>
              </a:rPr>
            </a:br>
            <a:r>
              <a:rPr lang="en-CA" dirty="0">
                <a:effectLst/>
                <a:latin typeface="Calibri" panose="020F0502020204030204" pitchFamily="34" charset="0"/>
              </a:rPr>
              <a:t>The independent term has a negative factor we need to maximize the independent sets of vertices.</a:t>
            </a:r>
            <a:endParaRPr lang="en-CA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4A2144-DE5E-321B-EA9A-3BC12F78571E}"/>
              </a:ext>
            </a:extLst>
          </p:cNvPr>
          <p:cNvGrpSpPr/>
          <p:nvPr/>
        </p:nvGrpSpPr>
        <p:grpSpPr>
          <a:xfrm>
            <a:off x="1777562" y="2304129"/>
            <a:ext cx="5588876" cy="1164955"/>
            <a:chOff x="1777562" y="2406605"/>
            <a:chExt cx="5588876" cy="1164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09462F-4151-DB9F-7F51-24EE8626B9CA}"/>
                    </a:ext>
                  </a:extLst>
                </p:cNvPr>
                <p:cNvSpPr txBox="1"/>
                <p:nvPr/>
              </p:nvSpPr>
              <p:spPr>
                <a:xfrm>
                  <a:off x="1777562" y="2406605"/>
                  <a:ext cx="5588876" cy="8082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  <m:r>
                          <a:rPr lang="en-CA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CA"/>
                          <m:t>arg</m:t>
                        </m:r>
                        <m:r>
                          <m:rPr>
                            <m:nor/>
                          </m:rPr>
                          <a:rPr lang="en-CA" i="1"/>
                          <m:t>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CA"/>
                              <m:t>min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09462F-4151-DB9F-7F51-24EE8626B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62" y="2406605"/>
                  <a:ext cx="5588876" cy="808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63235-7747-10B8-EB2A-355313994755}"/>
                </a:ext>
              </a:extLst>
            </p:cNvPr>
            <p:cNvSpPr txBox="1"/>
            <p:nvPr/>
          </p:nvSpPr>
          <p:spPr>
            <a:xfrm>
              <a:off x="5627951" y="3263783"/>
              <a:ext cx="1450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C00000"/>
                  </a:solidFill>
                </a:rPr>
                <a:t>penalty term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7D328-DF5A-ADBB-E433-9C31B17F73D1}"/>
                </a:ext>
              </a:extLst>
            </p:cNvPr>
            <p:cNvSpPr txBox="1"/>
            <p:nvPr/>
          </p:nvSpPr>
          <p:spPr>
            <a:xfrm>
              <a:off x="4480033" y="3263783"/>
              <a:ext cx="1450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C00000"/>
                  </a:solidFill>
                </a:rPr>
                <a:t>maximize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76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Maximum Independent Set (MIS)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Solving MIS on NAQC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B9B9B9"/>
                </a:solidFill>
              </a:rPr>
              <a:t>QUBO Formulation for MIS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C00000"/>
                </a:solidFill>
              </a:rPr>
              <a:t>Linking QUBO to Ising Hamiltonian of NAQC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B9B9B9"/>
                </a:solidFill>
              </a:rPr>
              <a:t>Graph Embedding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to Ising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b="1" dirty="0">
                    <a:latin typeface="Calibri" panose="020F0502020204030204" pitchFamily="34" charset="0"/>
                  </a:rPr>
                  <a:t>Classical Ising formulations</a:t>
                </a:r>
                <a:r>
                  <a:rPr lang="en-US" dirty="0">
                    <a:latin typeface="Calibri" panose="020F0502020204030204" pitchFamily="34" charset="0"/>
                  </a:rPr>
                  <a:t> are written in terms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∈{+1, −1}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</a:rPr>
                  <a:t>A QUBO can be converted to an Ising formulation with a linear change,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</a:rPr>
                  <a:t>In a </a:t>
                </a:r>
                <a:r>
                  <a:rPr lang="en-US" b="1" dirty="0">
                    <a:latin typeface="Calibri" panose="020F0502020204030204" pitchFamily="34" charset="0"/>
                  </a:rPr>
                  <a:t>quantum Ising formulation</a:t>
                </a:r>
                <a:r>
                  <a:rPr lang="en-US" dirty="0">
                    <a:latin typeface="Calibri" panose="020F0502020204030204" pitchFamily="34" charset="0"/>
                  </a:rPr>
                  <a:t>, binary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are replaced respectively 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, such that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CA" dirty="0">
                    <a:latin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are the quantum operations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is a Pauli operator.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  <a:blipFill>
                <a:blip r:embed="rId2"/>
                <a:stretch>
                  <a:fillRect l="-236" t="-596" b="-6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MIS as Ising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>
                    <a:effectLst/>
                    <a:latin typeface="Calibri" panose="020F0502020204030204" pitchFamily="34" charset="0"/>
                  </a:rPr>
                  <a:t>The MIS cost function can now be represented as,</a:t>
                </a:r>
              </a:p>
              <a:p>
                <a:pPr lvl="1"/>
                <a:endParaRPr lang="en-US" sz="1400" dirty="0">
                  <a:latin typeface="Calibri" panose="020F0502020204030204" pitchFamily="34" charset="0"/>
                </a:endParaRPr>
              </a:p>
              <a:p>
                <a:pPr lvl="1"/>
                <a:endParaRPr lang="en-US" sz="1400" dirty="0">
                  <a:latin typeface="Calibri" panose="020F0502020204030204" pitchFamily="34" charset="0"/>
                </a:endParaRPr>
              </a:p>
              <a:p>
                <a:pPr lvl="1"/>
                <a:endParaRPr lang="en-US" sz="1400" dirty="0">
                  <a:latin typeface="Calibri" panose="020F0502020204030204" pitchFamily="34" charset="0"/>
                </a:endParaRPr>
              </a:p>
              <a:p>
                <a:pPr lvl="1"/>
                <a:br>
                  <a:rPr lang="en-US" sz="1400" dirty="0">
                    <a:latin typeface="Calibri" panose="020F0502020204030204" pitchFamily="34" charset="0"/>
                  </a:rPr>
                </a:br>
                <a:r>
                  <a:rPr lang="en-US" dirty="0">
                    <a:latin typeface="Calibri" panose="020F050202020403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CA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is a positive coefficient.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  <a:blipFill>
                <a:blip r:embed="rId2"/>
                <a:stretch>
                  <a:fillRect l="-236" t="-5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59F11-50AB-C1C8-54B5-E62FC57858FC}"/>
                  </a:ext>
                </a:extLst>
              </p:cNvPr>
              <p:cNvSpPr txBox="1"/>
              <p:nvPr/>
            </p:nvSpPr>
            <p:spPr>
              <a:xfrm>
                <a:off x="1777562" y="1886343"/>
                <a:ext cx="5588876" cy="800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IS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CA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59F11-50AB-C1C8-54B5-E62FC5785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2" y="1886343"/>
                <a:ext cx="5588876" cy="800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42BF0B-2049-BC2A-963D-3598CB700D15}"/>
              </a:ext>
            </a:extLst>
          </p:cNvPr>
          <p:cNvSpPr txBox="1"/>
          <p:nvPr/>
        </p:nvSpPr>
        <p:spPr>
          <a:xfrm>
            <a:off x="3964688" y="2824799"/>
            <a:ext cx="229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C00000"/>
                </a:solidFill>
              </a:rPr>
              <a:t>This is similar to the Ising Hamiltonian of NAQC</a:t>
            </a:r>
          </a:p>
        </p:txBody>
      </p:sp>
    </p:spTree>
    <p:extLst>
      <p:ext uri="{BB962C8B-B14F-4D97-AF65-F5344CB8AC3E}">
        <p14:creationId xmlns:p14="http://schemas.microsoft.com/office/powerpoint/2010/main" val="1888370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Ising Hamiltonian of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CA" dirty="0"/>
                  <a:t>NAQC naturally implement a quantum Ising Hamiltonian. </a:t>
                </a:r>
              </a:p>
              <a:p>
                <a:pPr lvl="1"/>
                <a:r>
                  <a:rPr lang="en-CA" dirty="0"/>
                  <a:t>A system of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 Rydberg atoms coupled to </a:t>
                </a:r>
                <a:r>
                  <a:rPr lang="en-US" dirty="0"/>
                  <a:t>a global driving laser at an instance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represented as,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CA" dirty="0"/>
                  <a:t>This Hamiltonian is coupled to a driving laser with </a:t>
                </a:r>
                <a:r>
                  <a:rPr lang="en-CA" b="1" dirty="0"/>
                  <a:t>Rabi frequency </a:t>
                </a:r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:r>
                  <a:rPr lang="en-CA" b="1" dirty="0"/>
                  <a:t>detuning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dirty="0"/>
                  <a:t> is the </a:t>
                </a:r>
                <a:r>
                  <a:rPr lang="en-US" dirty="0"/>
                  <a:t>interaction strength and is a function of the distance between atoms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  <a:blipFill>
                <a:blip r:embed="rId2"/>
                <a:stretch>
                  <a:fillRect l="-243" t="-1323" r="-81" b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669F-8CE3-8D5B-90E3-AC01445FFFFC}"/>
                  </a:ext>
                </a:extLst>
              </p:cNvPr>
              <p:cNvSpPr txBox="1"/>
              <p:nvPr/>
            </p:nvSpPr>
            <p:spPr>
              <a:xfrm>
                <a:off x="1777562" y="2449519"/>
                <a:ext cx="5588876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bSup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669F-8CE3-8D5B-90E3-AC01445F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2" y="2449519"/>
                <a:ext cx="5588876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ACB4D-44FC-DD3F-0964-5D6DFE58B3D1}"/>
              </a:ext>
            </a:extLst>
          </p:cNvPr>
          <p:cNvGrpSpPr/>
          <p:nvPr/>
        </p:nvGrpSpPr>
        <p:grpSpPr>
          <a:xfrm>
            <a:off x="6471745" y="195282"/>
            <a:ext cx="2252398" cy="833697"/>
            <a:chOff x="6471745" y="195282"/>
            <a:chExt cx="2252398" cy="833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E2728B-A6B4-53E9-9E36-968D358AD570}"/>
                    </a:ext>
                  </a:extLst>
                </p:cNvPr>
                <p:cNvSpPr txBox="1"/>
                <p:nvPr/>
              </p:nvSpPr>
              <p:spPr>
                <a:xfrm>
                  <a:off x="6560326" y="464209"/>
                  <a:ext cx="2163817" cy="56477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CA" sz="12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120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CA" sz="120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CA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CA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E2728B-A6B4-53E9-9E36-968D358AD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26" y="464209"/>
                  <a:ext cx="2163817" cy="564770"/>
                </a:xfrm>
                <a:prstGeom prst="rect">
                  <a:avLst/>
                </a:prstGeom>
                <a:blipFill>
                  <a:blip r:embed="rId4"/>
                  <a:stretch>
                    <a:fillRect t="-104124" r="-31198" b="-143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2BAFE-10AE-C6B5-78A8-37A54F62824A}"/>
                </a:ext>
              </a:extLst>
            </p:cNvPr>
            <p:cNvSpPr txBox="1"/>
            <p:nvPr/>
          </p:nvSpPr>
          <p:spPr>
            <a:xfrm>
              <a:off x="6471745" y="195282"/>
              <a:ext cx="216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C00000"/>
                  </a:solidFill>
                </a:rPr>
                <a:t>For reference: MIS as QUBO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28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Ising Hamiltonian of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2413730"/>
                <a:ext cx="7735103" cy="2087325"/>
              </a:xfrm>
            </p:spPr>
            <p:txBody>
              <a:bodyPr>
                <a:normAutofit/>
              </a:bodyPr>
              <a:lstStyle/>
              <a:p>
                <a:pPr marL="295275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effectLst/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effectLst/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i="0" dirty="0">
                    <a:effectLst/>
                    <a:latin typeface="Calibri" panose="020F0502020204030204" pitchFamily="34" charset="0"/>
                  </a:rPr>
                  <a:t> are the amplitude and detuning of a driving laser.</a:t>
                </a: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</a:rPr>
                  <a:t>The first term containing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is responsible for transitions from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in the atoms. </a:t>
                </a:r>
                <a:br>
                  <a:rPr lang="en-US" dirty="0">
                    <a:latin typeface="Calibri" panose="020F0502020204030204" pitchFamily="34" charset="0"/>
                  </a:rPr>
                </a:br>
                <a:r>
                  <a:rPr lang="en-US" dirty="0">
                    <a:latin typeface="Calibri" panose="020F0502020204030204" pitchFamily="34" charset="0"/>
                  </a:rPr>
                  <a:t>The second term containing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favors the excitations when detuning is </a:t>
                </a:r>
                <a:r>
                  <a:rPr lang="en-CA" dirty="0">
                    <a:latin typeface="Calibri" panose="020F0502020204030204" pitchFamily="34" charset="0"/>
                  </a:rPr>
                  <a:t>positive.</a:t>
                </a:r>
                <a:endParaRPr lang="en-CA" b="0" i="0" dirty="0">
                  <a:effectLst/>
                  <a:latin typeface="Calibri" panose="020F0502020204030204" pitchFamily="34" charset="0"/>
                </a:endParaRP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CA" b="0" i="0" dirty="0">
                    <a:effectLst/>
                    <a:latin typeface="Calibri" panose="020F0502020204030204" pitchFamily="34" charset="0"/>
                  </a:rPr>
                  <a:t>Two-body interaction term prevents simultaneous excitation of two atoms when they are closer than a certain distance, referred to as the Rydberg blockade radius.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2413730"/>
                <a:ext cx="7735103" cy="2087325"/>
              </a:xfrm>
              <a:blipFill>
                <a:blip r:embed="rId2"/>
                <a:stretch>
                  <a:fillRect l="-158" t="-8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5F47C0-D534-E6C4-356E-85EDA29A44E0}"/>
                  </a:ext>
                </a:extLst>
              </p:cNvPr>
              <p:cNvSpPr txBox="1"/>
              <p:nvPr/>
            </p:nvSpPr>
            <p:spPr>
              <a:xfrm>
                <a:off x="1777562" y="1190278"/>
                <a:ext cx="5588876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bSup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5F47C0-D534-E6C4-356E-85EDA29A4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2" y="1190278"/>
                <a:ext cx="5588876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4666AA-C723-60C1-750E-9C60FF81712F}"/>
              </a:ext>
            </a:extLst>
          </p:cNvPr>
          <p:cNvSpPr txBox="1"/>
          <p:nvPr/>
        </p:nvSpPr>
        <p:spPr>
          <a:xfrm>
            <a:off x="6004591" y="1874325"/>
            <a:ext cx="145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C00000"/>
                </a:solidFill>
              </a:rPr>
              <a:t>Two-body interaction term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E485AD-ABB5-5E79-9A70-2785C13D94B2}"/>
              </a:ext>
            </a:extLst>
          </p:cNvPr>
          <p:cNvGrpSpPr/>
          <p:nvPr/>
        </p:nvGrpSpPr>
        <p:grpSpPr>
          <a:xfrm>
            <a:off x="6471745" y="195282"/>
            <a:ext cx="2252398" cy="833697"/>
            <a:chOff x="6471745" y="195282"/>
            <a:chExt cx="2252398" cy="833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370388-D195-1E9E-25F4-99DBC7FACFA8}"/>
                    </a:ext>
                  </a:extLst>
                </p:cNvPr>
                <p:cNvSpPr txBox="1"/>
                <p:nvPr/>
              </p:nvSpPr>
              <p:spPr>
                <a:xfrm>
                  <a:off x="6560326" y="464209"/>
                  <a:ext cx="2163817" cy="56477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CA" sz="12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120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CA" sz="120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CA" sz="12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CA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370388-D195-1E9E-25F4-99DBC7FAC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26" y="464209"/>
                  <a:ext cx="2163817" cy="564770"/>
                </a:xfrm>
                <a:prstGeom prst="rect">
                  <a:avLst/>
                </a:prstGeom>
                <a:blipFill>
                  <a:blip r:embed="rId4"/>
                  <a:stretch>
                    <a:fillRect t="-104124" r="-31198" b="-143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3AE9B8-81E9-BC70-AB05-2C23C5E9DDB6}"/>
                </a:ext>
              </a:extLst>
            </p:cNvPr>
            <p:cNvSpPr txBox="1"/>
            <p:nvPr/>
          </p:nvSpPr>
          <p:spPr>
            <a:xfrm>
              <a:off x="6471745" y="195282"/>
              <a:ext cx="1966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C00000"/>
                  </a:solidFill>
                </a:rPr>
                <a:t>For reference: MIS as QUBO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29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MIS on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CA" b="1" dirty="0">
                    <a:solidFill>
                      <a:srgbClr val="C00000"/>
                    </a:solidFill>
                  </a:rPr>
                  <a:t>Goal: </a:t>
                </a:r>
                <a:r>
                  <a:rPr lang="en-CA" dirty="0">
                    <a:latin typeface="Calibri" panose="020F0502020204030204" pitchFamily="34" charset="0"/>
                  </a:rPr>
                  <a:t>To find the time-series of control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, </a:t>
                </a:r>
                <a:r>
                  <a:rPr lang="en-US" dirty="0">
                    <a:latin typeface="Calibri" panose="020F0502020204030204" pitchFamily="34" charset="0"/>
                  </a:rPr>
                  <a:t>such that the outcome of quantum evolution and measurement is a good solution to the related QUBO representing the MIS problem.</a:t>
                </a:r>
                <a:endParaRPr lang="en-CA" dirty="0"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36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Maximum Independent Set (MIS)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Solving MIS on NAQC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B9B9B9"/>
                </a:solidFill>
              </a:rPr>
              <a:t>QUBO Formulation for MIS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B9B9B9"/>
                </a:solidFill>
              </a:rPr>
              <a:t>Linking QUBO to Ising Hamiltonian of NAQC</a:t>
            </a:r>
          </a:p>
          <a:p>
            <a:pPr marL="700088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CA" dirty="0">
                <a:solidFill>
                  <a:srgbClr val="C00000"/>
                </a:solidFill>
              </a:rPr>
              <a:t>Graph Embedding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Unit-Disk (UD)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802307" cy="284003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</a:rPr>
              <a:t>A unit disk (UD) graph is a geometric graph where two nodes, each representing points in a plane, are connected by an edge </a:t>
            </a:r>
            <a:r>
              <a:rPr lang="en-US" b="1" dirty="0">
                <a:latin typeface="Calibri" panose="020F0502020204030204" pitchFamily="34" charset="0"/>
              </a:rPr>
              <a:t>if and only if </a:t>
            </a:r>
            <a:r>
              <a:rPr lang="en-US" dirty="0">
                <a:latin typeface="Calibri" panose="020F0502020204030204" pitchFamily="34" charset="0"/>
              </a:rPr>
              <a:t>the Euclidian distance between them is below a fixed threshold.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E35D9-8321-E529-F130-96910B17B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" r="4867" b="38124"/>
          <a:stretch/>
        </p:blipFill>
        <p:spPr>
          <a:xfrm>
            <a:off x="2345120" y="2233028"/>
            <a:ext cx="4453760" cy="1474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42ADB-74CE-50AF-DA5D-D607BA0FBDCC}"/>
              </a:ext>
            </a:extLst>
          </p:cNvPr>
          <p:cNvSpPr txBox="1"/>
          <p:nvPr/>
        </p:nvSpPr>
        <p:spPr>
          <a:xfrm>
            <a:off x="2398160" y="3826073"/>
            <a:ext cx="434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Two different embeddings for a same graph of 5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7EEB2-AD0F-7903-2A78-E4E8956CD644}"/>
              </a:ext>
            </a:extLst>
          </p:cNvPr>
          <p:cNvSpPr txBox="1"/>
          <p:nvPr/>
        </p:nvSpPr>
        <p:spPr>
          <a:xfrm>
            <a:off x="369651" y="424094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W. Da, S. Coelho, M. Arcangelo, and L.-P. Henry, “Efficient protocol for solving combinatorial graph problems on neutral-atom quantum processors.” (2022)</a:t>
            </a:r>
          </a:p>
        </p:txBody>
      </p:sp>
    </p:spTree>
    <p:extLst>
      <p:ext uri="{BB962C8B-B14F-4D97-AF65-F5344CB8AC3E}">
        <p14:creationId xmlns:p14="http://schemas.microsoft.com/office/powerpoint/2010/main" val="354304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UD Graphs and Rydberg Blockade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72403"/>
                <a:ext cx="7743825" cy="331288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>
                    <a:latin typeface="Calibri" panose="020F0502020204030204" pitchFamily="34" charset="0"/>
                  </a:rPr>
                  <a:t>A UD embedding of a graph can be replicated on a NAQC where the</a:t>
                </a:r>
                <a:r>
                  <a:rPr lang="en-US" dirty="0"/>
                  <a:t> positions of the Rydberg atoms in an NAQC are chosen to match the graph under consideration.</a:t>
                </a:r>
              </a:p>
              <a:p>
                <a:pPr lvl="1"/>
                <a:r>
                  <a:rPr lang="en-US" dirty="0"/>
                  <a:t>Two Rydberg atoms strongly interact if the distance between the atoms is smaller than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while preventing the atoms to be in the same state at the same time.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This naturally corresponds to the independent set constraint in the MIS combinatorial optimization problem.</a:t>
                </a:r>
              </a:p>
              <a:p>
                <a:pPr lvl="1"/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72403"/>
                <a:ext cx="7743825" cy="3312888"/>
              </a:xfrm>
              <a:blipFill>
                <a:blip r:embed="rId2"/>
                <a:stretch>
                  <a:fillRect l="-236" t="-5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A1717-02D5-6FAD-8603-527E98F3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09" y="3181574"/>
            <a:ext cx="3993982" cy="1222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AB50D-4D5A-0D22-A5F0-CA92493816A8}"/>
              </a:ext>
            </a:extLst>
          </p:cNvPr>
          <p:cNvSpPr txBox="1"/>
          <p:nvPr/>
        </p:nvSpPr>
        <p:spPr>
          <a:xfrm>
            <a:off x="369651" y="4403723"/>
            <a:ext cx="6429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L. </a:t>
            </a:r>
            <a:r>
              <a:rPr lang="en-CA" sz="900" dirty="0" err="1">
                <a:solidFill>
                  <a:schemeClr val="bg2">
                    <a:lumMod val="50000"/>
                  </a:schemeClr>
                </a:solidFill>
              </a:rPr>
              <a:t>Henriet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 et al., “Quantum computing with neutral atoms,” Quantum, Sep. 2020</a:t>
            </a:r>
          </a:p>
        </p:txBody>
      </p:sp>
    </p:spTree>
    <p:extLst>
      <p:ext uri="{BB962C8B-B14F-4D97-AF65-F5344CB8AC3E}">
        <p14:creationId xmlns:p14="http://schemas.microsoft.com/office/powerpoint/2010/main" val="421566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Maximum Independent Set (MIS)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Solving MIS on NAQC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MIS on UD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72403"/>
            <a:ext cx="7743825" cy="33128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The positions of the Rydberg atoms on an NAQC form the vertices of the MIS graph under consideration. The edges only link atoms that are at a distance closer than the Rydberg blockade radius.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As a result, the evolution of the quantum system is restricted to a subspace of the Hilbert space where only vertices in the independent set are excited.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D8E4C8-EDFC-B263-B4CA-B595D1EA1D87}"/>
              </a:ext>
            </a:extLst>
          </p:cNvPr>
          <p:cNvGrpSpPr/>
          <p:nvPr/>
        </p:nvGrpSpPr>
        <p:grpSpPr>
          <a:xfrm>
            <a:off x="2826980" y="1908503"/>
            <a:ext cx="3794537" cy="1723254"/>
            <a:chOff x="2396359" y="2372710"/>
            <a:chExt cx="4139140" cy="18816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F47056-4147-6205-5CD1-953A6C40C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" t="831"/>
            <a:stretch/>
          </p:blipFill>
          <p:spPr>
            <a:xfrm>
              <a:off x="2396359" y="2372710"/>
              <a:ext cx="4139140" cy="188168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653E6A-DDD2-CB34-512F-0CC6BC2ADC69}"/>
                </a:ext>
              </a:extLst>
            </p:cNvPr>
            <p:cNvSpPr/>
            <p:nvPr/>
          </p:nvSpPr>
          <p:spPr>
            <a:xfrm>
              <a:off x="2396359" y="2372710"/>
              <a:ext cx="157972" cy="2626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BFD778-F2C5-A278-147B-1007C06D26F8}"/>
              </a:ext>
            </a:extLst>
          </p:cNvPr>
          <p:cNvSpPr txBox="1"/>
          <p:nvPr/>
        </p:nvSpPr>
        <p:spPr>
          <a:xfrm>
            <a:off x="369651" y="4403004"/>
            <a:ext cx="6930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: Constantin </a:t>
            </a:r>
            <a:r>
              <a:rPr lang="en-CA" sz="900" dirty="0" err="1">
                <a:solidFill>
                  <a:schemeClr val="bg2">
                    <a:lumMod val="50000"/>
                  </a:schemeClr>
                </a:solidFill>
              </a:rPr>
              <a:t>Dalyac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 et al., “Graph algorithms with neutral atom quantum processors,” The European Physical Journal A, Sep.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6E12B-7A2B-A3F2-9817-2FA74A8D0AED}"/>
              </a:ext>
            </a:extLst>
          </p:cNvPr>
          <p:cNvSpPr txBox="1"/>
          <p:nvPr/>
        </p:nvSpPr>
        <p:spPr>
          <a:xfrm>
            <a:off x="2927556" y="2712015"/>
            <a:ext cx="22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7BB17-6EDA-756F-389C-769B14742974}"/>
              </a:ext>
            </a:extLst>
          </p:cNvPr>
          <p:cNvSpPr txBox="1"/>
          <p:nvPr/>
        </p:nvSpPr>
        <p:spPr>
          <a:xfrm>
            <a:off x="3164871" y="2294936"/>
            <a:ext cx="22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06FAA-2B5A-C11C-A069-9BED33EC3E95}"/>
              </a:ext>
            </a:extLst>
          </p:cNvPr>
          <p:cNvSpPr txBox="1"/>
          <p:nvPr/>
        </p:nvSpPr>
        <p:spPr>
          <a:xfrm>
            <a:off x="3419170" y="1889325"/>
            <a:ext cx="22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640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Embedding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56217"/>
            <a:ext cx="7743825" cy="331991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Finding a UD embedding for a graph is an NP-hard problem.</a:t>
            </a:r>
          </a:p>
          <a:p>
            <a:pPr lvl="1"/>
            <a:r>
              <a:rPr lang="en-US" sz="1800" b="1" dirty="0" err="1"/>
              <a:t>Fruchterman-Reingold</a:t>
            </a:r>
            <a:r>
              <a:rPr lang="en-US" sz="1800" b="1" dirty="0"/>
              <a:t> Algorithm</a:t>
            </a:r>
            <a:br>
              <a:rPr lang="en-US" b="1" dirty="0"/>
            </a:br>
            <a:r>
              <a:rPr lang="en-US" dirty="0"/>
              <a:t>Any two connected nodes must be placed close to each other, with a uniform minimum distance between them.</a:t>
            </a:r>
          </a:p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US" dirty="0"/>
              <a:t>Each edge is treated as a spring that holds vertices close to each other while a competing repulsive force is applied to push all vertices away from one another, even though they are not connected by an edge in the original graph. </a:t>
            </a:r>
          </a:p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US" dirty="0"/>
              <a:t>The iterations will stop when the system reaches the equilibrium, which minimizes the difference between all repulsive and attractive forces.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25EE81-CEFC-8568-470C-1B1D99A398C8}"/>
              </a:ext>
            </a:extLst>
          </p:cNvPr>
          <p:cNvGrpSpPr/>
          <p:nvPr/>
        </p:nvGrpSpPr>
        <p:grpSpPr>
          <a:xfrm>
            <a:off x="7120674" y="217850"/>
            <a:ext cx="1779978" cy="1355997"/>
            <a:chOff x="6471745" y="195282"/>
            <a:chExt cx="1966548" cy="14596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C9B2A6-615B-A82A-585B-DC44A7185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9" r="54538" b="38124"/>
            <a:stretch/>
          </p:blipFill>
          <p:spPr>
            <a:xfrm>
              <a:off x="6644726" y="472281"/>
              <a:ext cx="1620586" cy="11826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3812B3-F858-D080-F6AF-5805AEF5F0C2}"/>
                </a:ext>
              </a:extLst>
            </p:cNvPr>
            <p:cNvSpPr txBox="1"/>
            <p:nvPr/>
          </p:nvSpPr>
          <p:spPr>
            <a:xfrm>
              <a:off x="6471745" y="195282"/>
              <a:ext cx="1966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C00000"/>
                  </a:solidFill>
                </a:rPr>
                <a:t>For reference: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040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98967"/>
            <a:ext cx="8231075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Topologies based on </a:t>
            </a:r>
            <a:r>
              <a:rPr lang="en-CA" dirty="0" err="1"/>
              <a:t>Fruchterman-Reingold</a:t>
            </a:r>
            <a:r>
              <a:rPr lang="en-CA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331991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There are multiple topologies </a:t>
                </a:r>
                <a:r>
                  <a:rPr lang="en-US" dirty="0"/>
                  <a:t>based on the </a:t>
                </a:r>
                <a:r>
                  <a:rPr lang="en-US" dirty="0" err="1"/>
                  <a:t>Fruchterman-Reingold</a:t>
                </a:r>
                <a:r>
                  <a:rPr lang="en-US" dirty="0"/>
                  <a:t> algorithm on the same graph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CA" dirty="0"/>
                  <a:t>. </a:t>
                </a:r>
              </a:p>
              <a:p>
                <a:pPr lvl="1"/>
                <a:r>
                  <a:rPr lang="en-US" dirty="0"/>
                  <a:t>The embedding strategies in the figure are feasible on NAQC given they respect technical constraints, such as minimum distance between atoms and maximum distance from the register’s center.</a:t>
                </a: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3319918"/>
              </a:xfrm>
              <a:blipFill>
                <a:blip r:embed="rId2"/>
                <a:stretch>
                  <a:fillRect l="-236" t="-5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34367-CFC9-019D-FE75-CE509158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3" t="3927" r="7301" b="29735"/>
          <a:stretch/>
        </p:blipFill>
        <p:spPr>
          <a:xfrm>
            <a:off x="2580967" y="2474540"/>
            <a:ext cx="3805085" cy="20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3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MIS on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Representation of MIS as a QUBO formulation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Linking the QUBO formulation to the Ising Hamiltonian of NAQC.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Representation of MIS as a graph problem on unit-disk graphs.</a:t>
                </a:r>
                <a:endParaRPr lang="en-CA" b="1" dirty="0">
                  <a:solidFill>
                    <a:srgbClr val="C00000"/>
                  </a:solidFill>
                </a:endParaRPr>
              </a:p>
              <a:p>
                <a:pPr lvl="1"/>
                <a:endParaRPr lang="en-CA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CA" b="1" dirty="0">
                    <a:solidFill>
                      <a:srgbClr val="C00000"/>
                    </a:solidFill>
                  </a:rPr>
                  <a:t>Goal: </a:t>
                </a:r>
                <a:r>
                  <a:rPr lang="en-CA" dirty="0">
                    <a:latin typeface="Calibri" panose="020F0502020204030204" pitchFamily="34" charset="0"/>
                  </a:rPr>
                  <a:t>To find the time-series of control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, </a:t>
                </a:r>
                <a:r>
                  <a:rPr lang="en-US" dirty="0">
                    <a:latin typeface="Calibri" panose="020F0502020204030204" pitchFamily="34" charset="0"/>
                  </a:rPr>
                  <a:t>such that the outcome of quantum evolution and measurement is a good solution to the QUBO representing the MIS problem.</a:t>
                </a:r>
                <a:endParaRPr lang="en-CA" dirty="0"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315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2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Maximum Independent Set (MIS)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Solving MIS on NAQC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0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Adiabatic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A standard procedure for finding the ground state of a time-dependent Hamiltonian.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chemeClr val="tx2"/>
                  </a:solidFill>
                  <a:latin typeface="+mn-lt"/>
                </a:endParaRPr>
              </a:p>
              <a:p>
                <a:pPr lvl="1"/>
                <a:r>
                  <a:rPr lang="en-US" dirty="0"/>
                  <a:t>Adiabatic theorem parameterizes time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 such that,</a:t>
                </a:r>
                <a:endParaRPr lang="en-CA" dirty="0">
                  <a:latin typeface="Cambria Math" panose="02040503050406030204" pitchFamily="18" charset="0"/>
                </a:endParaRP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corresponds to a simple Hamiltonian whose ground state can be prepared easily.</a:t>
                </a: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 is the Hamiltonian whose ground state one wants to find.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If the system is prepared in the ground state of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and the </a:t>
                </a:r>
                <a14:m>
                  <m:oMath xmlns:m="http://schemas.openxmlformats.org/officeDocument/2006/math">
                    <m:r>
                      <a:rPr lang="en-CA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 is changed slowly</a:t>
                </a: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, then the system will remain ground state of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.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393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4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Adiabatic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marL="295275" lvl="1" indent="-285750" fontAlgn="ctr">
                  <a:buFont typeface="Arial" panose="020B0604020202020204" pitchFamily="34" charset="0"/>
                  <a:buChar char="•"/>
                </a:pPr>
                <a:r>
                  <a:rPr lang="en-US" dirty="0"/>
                  <a:t>A ground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is prepared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marL="295275" lvl="1" indent="-285750" fontAlgn="ctr">
                  <a:buFont typeface="Arial" panose="020B0604020202020204" pitchFamily="34" charset="0"/>
                  <a:buChar char="•"/>
                </a:pPr>
                <a:r>
                  <a:rPr lang="en-US" dirty="0"/>
                  <a:t>Slow evolutions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 from a negative to positive value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the ground state of the final Hamiltonian encodes the solution to the MIS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57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8161F8-40BA-0F72-A736-4E8759CD81D0}"/>
              </a:ext>
            </a:extLst>
          </p:cNvPr>
          <p:cNvGrpSpPr/>
          <p:nvPr/>
        </p:nvGrpSpPr>
        <p:grpSpPr>
          <a:xfrm>
            <a:off x="5738308" y="129615"/>
            <a:ext cx="3271686" cy="899364"/>
            <a:chOff x="5691012" y="701514"/>
            <a:chExt cx="3271686" cy="899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EF03D2-CA18-ACAA-9094-932983DDDFDB}"/>
                    </a:ext>
                  </a:extLst>
                </p:cNvPr>
                <p:cNvSpPr txBox="1"/>
                <p:nvPr/>
              </p:nvSpPr>
              <p:spPr>
                <a:xfrm>
                  <a:off x="5785946" y="962370"/>
                  <a:ext cx="3176752" cy="63850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200" i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nary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CA" sz="1200" i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CA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EF03D2-CA18-ACAA-9094-932983DDD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946" y="962370"/>
                  <a:ext cx="3176752" cy="6385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6254B4-5F2B-EAB2-4C5B-D1044B1D1E01}"/>
                </a:ext>
              </a:extLst>
            </p:cNvPr>
            <p:cNvSpPr txBox="1"/>
            <p:nvPr/>
          </p:nvSpPr>
          <p:spPr>
            <a:xfrm>
              <a:off x="5691012" y="701514"/>
              <a:ext cx="3176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C00000"/>
                  </a:solidFill>
                </a:rPr>
                <a:t>For reference: Ising Hamiltonian of NAQC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845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Adiabatic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For positive detuning,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excitations to the Rydberg state are energetically favored. This leads to the ground state of the system at time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be a possible solution to the MIS of the embedded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36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8161F8-40BA-0F72-A736-4E8759CD81D0}"/>
              </a:ext>
            </a:extLst>
          </p:cNvPr>
          <p:cNvGrpSpPr/>
          <p:nvPr/>
        </p:nvGrpSpPr>
        <p:grpSpPr>
          <a:xfrm>
            <a:off x="5738308" y="129615"/>
            <a:ext cx="3271686" cy="899364"/>
            <a:chOff x="5691012" y="701514"/>
            <a:chExt cx="3271686" cy="899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EF03D2-CA18-ACAA-9094-932983DDDFDB}"/>
                    </a:ext>
                  </a:extLst>
                </p:cNvPr>
                <p:cNvSpPr txBox="1"/>
                <p:nvPr/>
              </p:nvSpPr>
              <p:spPr>
                <a:xfrm>
                  <a:off x="5785946" y="962370"/>
                  <a:ext cx="3176752" cy="63850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200" i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nary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CA" sz="1200" i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CA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CA" sz="1200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CA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2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CA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EF03D2-CA18-ACAA-9094-932983DDD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946" y="962370"/>
                  <a:ext cx="3176752" cy="6385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6254B4-5F2B-EAB2-4C5B-D1044B1D1E01}"/>
                </a:ext>
              </a:extLst>
            </p:cNvPr>
            <p:cNvSpPr txBox="1"/>
            <p:nvPr/>
          </p:nvSpPr>
          <p:spPr>
            <a:xfrm>
              <a:off x="5691012" y="701514"/>
              <a:ext cx="3011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C00000"/>
                  </a:solidFill>
                </a:rPr>
                <a:t>For reference: Ising Hamiltonian of NAQC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DA0DA37-B28C-F8DE-CF17-2D957C05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5" y="2246586"/>
            <a:ext cx="7947790" cy="19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Limitations of the Adiabatic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101206"/>
              </a:xfrm>
            </p:spPr>
            <p:txBody>
              <a:bodyPr>
                <a:normAutofit/>
              </a:bodyPr>
              <a:lstStyle/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>
                    <a:solidFill>
                      <a:schemeClr val="tx2"/>
                    </a:solidFill>
                    <a:latin typeface="+mn-lt"/>
                  </a:rPr>
                  <a:t>Adiabatic theorem is hard to apply.</a:t>
                </a:r>
                <a:br>
                  <a:rPr lang="en-CA" dirty="0">
                    <a:solidFill>
                      <a:schemeClr val="tx2"/>
                    </a:solidFill>
                    <a:latin typeface="+mn-lt"/>
                  </a:rPr>
                </a:br>
                <a:endParaRPr lang="en-CA" dirty="0">
                  <a:solidFill>
                    <a:schemeClr val="tx2"/>
                  </a:solidFill>
                  <a:latin typeface="+mn-lt"/>
                </a:endParaRPr>
              </a:p>
              <a:p>
                <a:pPr marL="352425" lvl="1" indent="-342900" fontAlgn="ctr">
                  <a:buFont typeface="Arial" panose="020B0604020202020204" pitchFamily="34" charset="0"/>
                  <a:buChar char="•"/>
                </a:pPr>
                <a:r>
                  <a:rPr lang="en-CA" dirty="0"/>
                  <a:t>During the evolution, the energy gap between ground state and first excited state becomes very small. </a:t>
                </a:r>
                <a:endParaRPr lang="en-US" dirty="0"/>
              </a:p>
              <a:p>
                <a:pPr marL="352425" lvl="1" indent="-342900" fontAlgn="ctr">
                  <a:buFont typeface="Arial" panose="020B0604020202020204" pitchFamily="34" charset="0"/>
                  <a:buChar char="•"/>
                </a:pPr>
                <a:r>
                  <a:rPr lang="en-CA" dirty="0"/>
                  <a:t>For adiabatic theorem to hold true and to avoid transitions to the excited state, the rate of change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needs to be very slow. </a:t>
                </a:r>
              </a:p>
              <a:p>
                <a:pPr marL="352425" lvl="1" indent="-342900" fontAlgn="ctr">
                  <a:buFont typeface="Arial" panose="020B0604020202020204" pitchFamily="34" charset="0"/>
                  <a:buChar char="•"/>
                </a:pPr>
                <a:r>
                  <a:rPr lang="en-US" dirty="0"/>
                  <a:t>The total time to run an adiabatic evolution must be less than the coherence time of a qubit.</a:t>
                </a:r>
              </a:p>
              <a:p>
                <a:pPr marL="352425" lvl="1" indent="-342900" fontAlgn="ctr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rgbClr val="C00000"/>
                    </a:solidFill>
                  </a:rPr>
                  <a:t>This does not </a:t>
                </a:r>
                <a:r>
                  <a:rPr lang="en-CA">
                    <a:solidFill>
                      <a:srgbClr val="C00000"/>
                    </a:solidFill>
                  </a:rPr>
                  <a:t>seem to produce </a:t>
                </a:r>
                <a:r>
                  <a:rPr lang="en-CA" dirty="0">
                    <a:solidFill>
                      <a:srgbClr val="C00000"/>
                    </a:solidFill>
                  </a:rPr>
                  <a:t>any real quantum advantage.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101206"/>
              </a:xfrm>
              <a:blipFill>
                <a:blip r:embed="rId2"/>
                <a:stretch>
                  <a:fillRect l="-393" t="-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Maximum Independent Set (MIS)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Solving MIS on NAQC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Combinatorial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4231417" cy="2840037"/>
          </a:xfrm>
        </p:spPr>
        <p:txBody>
          <a:bodyPr>
            <a:normAutofit/>
          </a:bodyPr>
          <a:lstStyle/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CA" dirty="0"/>
              <a:t>Involve finding an optimal group, ordering, or assignment of objects from a discrete and finite set of objects that satisfy some conditions. [1]</a:t>
            </a:r>
          </a:p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CA" dirty="0"/>
              <a:t>The optimization process finds a solution that </a:t>
            </a:r>
            <a:r>
              <a:rPr lang="en-CA" b="1" dirty="0"/>
              <a:t>maximizes</a:t>
            </a:r>
            <a:r>
              <a:rPr lang="en-CA" dirty="0"/>
              <a:t> or </a:t>
            </a:r>
            <a:r>
              <a:rPr lang="en-CA" b="1" dirty="0"/>
              <a:t>minimizes</a:t>
            </a:r>
            <a:r>
              <a:rPr lang="en-CA" dirty="0"/>
              <a:t> the objective function.</a:t>
            </a:r>
            <a:endParaRPr lang="en-CA" b="1" dirty="0"/>
          </a:p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CA" dirty="0"/>
              <a:t>Examples: Travelling Salesman Problem (TSP), Knapsack problem,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4A674-3D5D-A3AF-95EE-F48E94B4D1A6}"/>
              </a:ext>
            </a:extLst>
          </p:cNvPr>
          <p:cNvSpPr txBox="1"/>
          <p:nvPr/>
        </p:nvSpPr>
        <p:spPr>
          <a:xfrm>
            <a:off x="5368158" y="3750971"/>
            <a:ext cx="349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Knapsack Problem</a:t>
            </a:r>
          </a:p>
        </p:txBody>
      </p:sp>
      <p:pic>
        <p:nvPicPr>
          <p:cNvPr id="12" name="Picture 11" descr="A backpack and other items&#10;&#10;Description automatically generated">
            <a:extLst>
              <a:ext uri="{FF2B5EF4-FFF2-40B4-BE49-F238E27FC236}">
                <a16:creationId xmlns:a16="http://schemas.microsoft.com/office/drawing/2014/main" id="{5E25D9E3-2AD7-6A66-5F6F-5E29C3840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1" t="22479" r="5588" b="7739"/>
          <a:stretch/>
        </p:blipFill>
        <p:spPr>
          <a:xfrm>
            <a:off x="5257800" y="1293813"/>
            <a:ext cx="3720662" cy="2226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90864A-FBBD-0626-05F8-2E7DCD068123}"/>
              </a:ext>
            </a:extLst>
          </p:cNvPr>
          <p:cNvSpPr txBox="1"/>
          <p:nvPr/>
        </p:nvSpPr>
        <p:spPr>
          <a:xfrm>
            <a:off x="227658" y="4240945"/>
            <a:ext cx="817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[1] Introduction: Combinatorial Problems and Search.” Available: https://www.cs.ubc.ca/labs/algorithms/Courses/CPSC532D-05/Slides/ch1-slides.pdf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https://www.naukri.com/code360/library/objective-of-the-knapsack-problem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08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Pulse Shaping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</p:spPr>
            <p:txBody>
              <a:bodyPr>
                <a:normAutofit/>
              </a:bodyPr>
              <a:lstStyle/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>
                    <a:solidFill>
                      <a:schemeClr val="tx2"/>
                    </a:solidFill>
                    <a:latin typeface="+mn-lt"/>
                  </a:rPr>
                  <a:t>Pulse shaping is includes finding a non-adiabatic path, such that </a:t>
                </a:r>
                <a:br>
                  <a:rPr lang="en-CA" dirty="0">
                    <a:solidFill>
                      <a:schemeClr val="tx2"/>
                    </a:solidFill>
                    <a:latin typeface="+mn-lt"/>
                  </a:rPr>
                </a:br>
                <a:endParaRPr lang="en-CA" dirty="0">
                  <a:solidFill>
                    <a:schemeClr val="tx2"/>
                  </a:solidFill>
                  <a:latin typeface="+mn-lt"/>
                </a:endParaRPr>
              </a:p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x-IV_mathan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x-IV_mathan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x-IV_mathan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x-IV_mathan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x-IV_mathan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x-IV_mathan" sz="18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x-IV_mathan" sz="18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x-IV_mathan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x-IV_mathan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200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:endParaRPr lang="en-CA" dirty="0">
                  <a:solidFill>
                    <a:schemeClr val="tx2"/>
                  </a:solidFill>
                  <a:latin typeface="+mn-lt"/>
                </a:endParaRPr>
              </a:p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>
                    <a:solidFill>
                      <a:schemeClr val="tx2"/>
                    </a:solidFill>
                    <a:latin typeface="+mn-lt"/>
                  </a:rPr>
                  <a:t>In a two-dimensional parameter space,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+mn-lt"/>
                  </a:rPr>
                  <a:t> are parameterized by equally spaced points and a path is interpolated between them.</a:t>
                </a:r>
                <a:br>
                  <a:rPr lang="en-CA" dirty="0">
                    <a:solidFill>
                      <a:schemeClr val="tx2"/>
                    </a:solidFill>
                    <a:latin typeface="+mn-lt"/>
                  </a:rPr>
                </a:br>
                <a:endParaRPr lang="en-CA" dirty="0">
                  <a:solidFill>
                    <a:schemeClr val="tx2"/>
                  </a:solidFill>
                  <a:latin typeface="+mn-lt"/>
                </a:endParaRPr>
              </a:p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>
                    <a:solidFill>
                      <a:srgbClr val="C00000"/>
                    </a:solidFill>
                    <a:latin typeface="+mn-lt"/>
                  </a:rPr>
                  <a:t>This is representative of finding the best shape of the pulse that drives the quantum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65353"/>
              </a:xfrm>
              <a:blipFill>
                <a:blip r:embed="rId2"/>
                <a:stretch>
                  <a:fillRect l="-393" t="-596" r="-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Pulse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56217"/>
            <a:ext cx="7743825" cy="297763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Best pulse found by a pulse shaping routine. The pulse resembles a simple adiabatic protocol. </a:t>
            </a:r>
          </a:p>
          <a:p>
            <a:pPr lvl="1"/>
            <a:endParaRPr lang="en-US" sz="1400" dirty="0"/>
          </a:p>
          <a:p>
            <a:pPr lvl="1"/>
            <a:endParaRPr lang="en-CA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F3F92-80C8-E0E4-689E-AF7CCB89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1" y="1921940"/>
            <a:ext cx="4106917" cy="2343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DB974-40D5-CA83-E114-EBC8A0BC1EC1}"/>
              </a:ext>
            </a:extLst>
          </p:cNvPr>
          <p:cNvSpPr txBox="1"/>
          <p:nvPr/>
        </p:nvSpPr>
        <p:spPr>
          <a:xfrm>
            <a:off x="369651" y="4407283"/>
            <a:ext cx="8464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W. Da, S. Coelho, M. Arcangelo, and L.-P. Henry, “Efficient protocol for solving combinatorial graph problems on neutral-atom quantum processors.” (2022)</a:t>
            </a:r>
          </a:p>
        </p:txBody>
      </p:sp>
    </p:spTree>
    <p:extLst>
      <p:ext uri="{BB962C8B-B14F-4D97-AF65-F5344CB8AC3E}">
        <p14:creationId xmlns:p14="http://schemas.microsoft.com/office/powerpoint/2010/main" val="3372038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Pulse Shaping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57470"/>
              </a:xfrm>
            </p:spPr>
            <p:txBody>
              <a:bodyPr>
                <a:noAutofit/>
              </a:bodyPr>
              <a:lstStyle/>
              <a:p>
                <a:pPr marL="342900" indent="-34290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The mapping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x-IV_matha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x-IV_matha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x-IV_matha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x-IV_matha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x-IV_matha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x-IV_matha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x-IV_matha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x-IV_matha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x-IV_matha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x-IV_matha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x-IV_matha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takes the system prepared in initial state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to final state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such that,</a:t>
                </a:r>
              </a:p>
              <a:p>
                <a:pPr marL="685800" marR="0" indent="-34290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x-IV_mathan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342900" indent="-34290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CA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marL="342900" indent="-34290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For a system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atoms the final state is a superposition of binary bitstrings of length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CA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font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b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</a:br>
                <a:b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</a:br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⟩=</m:t>
                    </m:r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CA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⊗…⊗|</m:t>
                    </m:r>
                    <m:sSubSup>
                      <m:sSubSupPr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   and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CA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marL="342900" indent="-34290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endParaRPr lang="en-CA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57470"/>
              </a:xfrm>
              <a:blipFill>
                <a:blip r:embed="rId2"/>
                <a:stretch>
                  <a:fillRect l="-393" r="-315" b="-191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1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Pulse Shaping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098755"/>
                <a:ext cx="7743825" cy="3252528"/>
              </a:xfrm>
            </p:spPr>
            <p:txBody>
              <a:bodyPr>
                <a:noAutofit/>
              </a:bodyPr>
              <a:lstStyle/>
              <a:p>
                <a:pPr marL="352425" lvl="1" indent="-342900">
                  <a:buFont typeface="+mj-lt"/>
                  <a:buAutoNum type="arabicPeriod" startAt="3"/>
                </a:pPr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Repeated measurements approximate the final state. (Also referred as </a:t>
                </a:r>
                <a:r>
                  <a:rPr lang="en-CA" b="1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pulse optimization steps</a:t>
                </a:r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CA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lvl="1"/>
                <a:r>
                  <a:rPr lang="en-CA" dirty="0">
                    <a:latin typeface="Calibri" panose="020F0502020204030204" pitchFamily="34" charset="0"/>
                  </a:rPr>
                  <a:t>	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is the number of times the bitstring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was measured out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samples.</a:t>
                </a:r>
              </a:p>
              <a:p>
                <a:pPr marL="352425" lvl="1" indent="-342900">
                  <a:buFont typeface="+mj-lt"/>
                  <a:buAutoNum type="arabicPeriod" startAt="4"/>
                </a:pPr>
                <a:r>
                  <a:rPr lang="en-CA" dirty="0">
                    <a:latin typeface="Calibri" panose="020F0502020204030204" pitchFamily="34" charset="0"/>
                  </a:rPr>
                  <a:t>Each resulting bitstring represents an associated cost given by the QUBO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. This cost function can be minimized using Bayesian optimization routine in three possible ways.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098755"/>
                <a:ext cx="7743825" cy="3252528"/>
              </a:xfrm>
              <a:blipFill>
                <a:blip r:embed="rId2"/>
                <a:stretch>
                  <a:fillRect l="-236" t="-562" r="-629" b="-29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9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1C80-F2C7-C228-4CFC-4D8A5E244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07D1E5-1DAE-27FC-E0A5-F0F2C40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/>
          <a:p>
            <a:r>
              <a:rPr lang="en-CA" dirty="0"/>
              <a:t>Results – Easy vs Hard Graphs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12F048-E0AB-E489-D12F-08492A1053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087302"/>
            <a:ext cx="7429531" cy="3447827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Graph embeddings influence the effectiveness in finding the MIS solution.</a:t>
            </a:r>
          </a:p>
          <a:p>
            <a:pPr lvl="1"/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E9C789-D115-48B8-F4E1-548EB944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59" r="3242" b="27691"/>
          <a:stretch/>
        </p:blipFill>
        <p:spPr>
          <a:xfrm>
            <a:off x="4572000" y="1558064"/>
            <a:ext cx="4313034" cy="27463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1E29E-CBA2-9BDB-9388-505A18388F48}"/>
              </a:ext>
            </a:extLst>
          </p:cNvPr>
          <p:cNvGrpSpPr/>
          <p:nvPr/>
        </p:nvGrpSpPr>
        <p:grpSpPr>
          <a:xfrm>
            <a:off x="1048963" y="1975891"/>
            <a:ext cx="3177264" cy="1910701"/>
            <a:chOff x="989155" y="2678187"/>
            <a:chExt cx="3177264" cy="19107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3D5F45-E1B1-6F50-E2DD-1B72E63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9704"/>
            <a:stretch/>
          </p:blipFill>
          <p:spPr>
            <a:xfrm>
              <a:off x="989155" y="2678187"/>
              <a:ext cx="2925672" cy="13739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C46DD-7E72-E6F2-B3B3-9AE415CBC04A}"/>
                </a:ext>
              </a:extLst>
            </p:cNvPr>
            <p:cNvSpPr txBox="1"/>
            <p:nvPr/>
          </p:nvSpPr>
          <p:spPr>
            <a:xfrm>
              <a:off x="989155" y="4065668"/>
              <a:ext cx="1450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Easy Graph </a:t>
              </a:r>
              <a:br>
                <a:rPr lang="en-CA" sz="1400" dirty="0"/>
              </a:br>
              <a:r>
                <a:rPr lang="en-CA" sz="1400" dirty="0"/>
                <a:t>(UD embedding)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9DC624-ADE5-1086-DAB6-F65AF046C53A}"/>
                </a:ext>
              </a:extLst>
            </p:cNvPr>
            <p:cNvSpPr txBox="1"/>
            <p:nvPr/>
          </p:nvSpPr>
          <p:spPr>
            <a:xfrm>
              <a:off x="2380419" y="4065668"/>
              <a:ext cx="17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Hard Graph </a:t>
              </a:r>
              <a:br>
                <a:rPr lang="en-CA" sz="1400" dirty="0"/>
              </a:br>
              <a:r>
                <a:rPr lang="en-CA" sz="1400" dirty="0"/>
                <a:t>(Non-UD embedding)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344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1C80-F2C7-C228-4CFC-4D8A5E244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07D1E5-1DAE-27FC-E0A5-F0F2C40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/>
          <a:p>
            <a:r>
              <a:rPr lang="en-CA" dirty="0"/>
              <a:t>Results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12F048-E0AB-E489-D12F-08492A1053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01570"/>
            <a:ext cx="7429531" cy="3433559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Implementing pulse shaping by optimizing graph embedding yields better results.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A65D5E-E895-7C9A-ECB5-72315640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4" r="6288" b="32913"/>
          <a:stretch/>
        </p:blipFill>
        <p:spPr>
          <a:xfrm>
            <a:off x="4572000" y="1668588"/>
            <a:ext cx="4286611" cy="27508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33384F-53CF-36D7-0B00-F513B35F64A9}"/>
              </a:ext>
            </a:extLst>
          </p:cNvPr>
          <p:cNvGrpSpPr/>
          <p:nvPr/>
        </p:nvGrpSpPr>
        <p:grpSpPr>
          <a:xfrm>
            <a:off x="703190" y="1668588"/>
            <a:ext cx="3678708" cy="2790486"/>
            <a:chOff x="798241" y="1774664"/>
            <a:chExt cx="3678708" cy="27904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C0A908-5167-7694-3151-C5868BE83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739"/>
            <a:stretch/>
          </p:blipFill>
          <p:spPr>
            <a:xfrm>
              <a:off x="1440898" y="1774664"/>
              <a:ext cx="2393394" cy="22672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3037E0-F848-423C-DFBC-EAB03BA37DE7}"/>
                    </a:ext>
                  </a:extLst>
                </p:cNvPr>
                <p:cNvSpPr txBox="1"/>
                <p:nvPr/>
              </p:nvSpPr>
              <p:spPr>
                <a:xfrm>
                  <a:off x="798241" y="4041930"/>
                  <a:ext cx="36787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/>
                    <a:t>Graph embedding with parameters </a:t>
                  </a:r>
                  <a14:m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CA" sz="1400" dirty="0"/>
                    <a:t> and </a:t>
                  </a:r>
                  <a14:m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CA" sz="1400" dirty="0"/>
                    <a:t> that </a:t>
                  </a:r>
                  <a:r>
                    <a:rPr lang="en-US" sz="1400" dirty="0"/>
                    <a:t>preserve the symmetries of the graph</a:t>
                  </a:r>
                  <a:endParaRPr lang="en-CA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3037E0-F848-423C-DFBC-EAB03BA37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41" y="4041930"/>
                  <a:ext cx="367870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66" t="-2353" r="-993" b="-117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7511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summarize: MIS on NAQC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Representation of MIS as a QUBO formulation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Linking the QUBO formulation to the Ising Hamiltonian of NAQC.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Representation of MIS as a graph problem on unit-disk graphs.</a:t>
                </a:r>
                <a:endParaRPr lang="en-CA" b="1" dirty="0">
                  <a:solidFill>
                    <a:srgbClr val="C00000"/>
                  </a:solidFill>
                </a:endParaRPr>
              </a:p>
              <a:p>
                <a:pPr lvl="1"/>
                <a:endParaRPr lang="en-CA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CA" b="1" dirty="0">
                    <a:solidFill>
                      <a:srgbClr val="C00000"/>
                    </a:solidFill>
                  </a:rPr>
                  <a:t>Goal: </a:t>
                </a:r>
                <a:r>
                  <a:rPr lang="en-CA" dirty="0">
                    <a:latin typeface="Calibri" panose="020F0502020204030204" pitchFamily="34" charset="0"/>
                  </a:rPr>
                  <a:t>Found control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, </a:t>
                </a:r>
                <a:r>
                  <a:rPr lang="en-US" dirty="0">
                    <a:latin typeface="Calibri" panose="020F0502020204030204" pitchFamily="34" charset="0"/>
                  </a:rPr>
                  <a:t>such that the outcome of quantum evolution and measurement is a good solution to the QUBO representing the MIS problem.</a:t>
                </a:r>
                <a:endParaRPr lang="en-CA" dirty="0"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315" t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9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C6FA-1B81-DE45-AC8E-BA0BAD95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42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Combinatorial Graph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1" y="1293813"/>
                <a:ext cx="4657086" cy="2840037"/>
              </a:xfrm>
            </p:spPr>
            <p:txBody>
              <a:bodyPr>
                <a:normAutofit lnSpcReduction="10000"/>
              </a:bodyPr>
              <a:lstStyle/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Combinatorial optimization problems can naturally be defined on graphs </a:t>
                </a:r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	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with vertices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representing entities or elements of the problem and edges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representing relationships between these entities.</a:t>
                </a: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target of the optimization problem is to select a subset of vertices that optimally satisfy some conditions.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1" y="1293813"/>
                <a:ext cx="4657086" cy="2840037"/>
              </a:xfrm>
              <a:blipFill>
                <a:blip r:embed="rId2"/>
                <a:stretch>
                  <a:fillRect l="-262" t="-1502" r="-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person walking towards a city&#10;&#10;Description automatically generated">
            <a:extLst>
              <a:ext uri="{FF2B5EF4-FFF2-40B4-BE49-F238E27FC236}">
                <a16:creationId xmlns:a16="http://schemas.microsoft.com/office/drawing/2014/main" id="{2951502F-A1F2-C429-7864-4E4AB588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93" y="1019148"/>
            <a:ext cx="3185563" cy="2707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414AB-BC2D-2ABF-06A2-805A0E38C1FF}"/>
              </a:ext>
            </a:extLst>
          </p:cNvPr>
          <p:cNvSpPr txBox="1"/>
          <p:nvPr/>
        </p:nvSpPr>
        <p:spPr>
          <a:xfrm>
            <a:off x="5533696" y="3856936"/>
            <a:ext cx="349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Travelling Salesman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C21F7-FAA9-6D7B-C23F-99F5AE57848D}"/>
              </a:ext>
            </a:extLst>
          </p:cNvPr>
          <p:cNvSpPr txBox="1"/>
          <p:nvPr/>
        </p:nvSpPr>
        <p:spPr>
          <a:xfrm>
            <a:off x="369651" y="4364767"/>
            <a:ext cx="6463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https://annealing-cloud.com/en/knowledge/1.html </a:t>
            </a:r>
          </a:p>
        </p:txBody>
      </p:sp>
    </p:spTree>
    <p:extLst>
      <p:ext uri="{BB962C8B-B14F-4D97-AF65-F5344CB8AC3E}">
        <p14:creationId xmlns:p14="http://schemas.microsoft.com/office/powerpoint/2010/main" val="361802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Complexity of 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56961"/>
              </a:xfrm>
            </p:spPr>
            <p:txBody>
              <a:bodyPr>
                <a:normAutofit/>
              </a:bodyPr>
              <a:lstStyle/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length of this search is exponentially large in the size of the nodes or entities in the problem. </a:t>
                </a: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Exhaustive or brute-force search for optimal solutions is not efficient.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For example, in a Knapsack problem,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items to choose from, the search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a small search space, say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, there are over 4 million possible solution sets, which may be solved by a brute-force search in minutes on a classical computer. For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/>
                  <a:t> items, there are more possibilities than atoms in the universe.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293813"/>
                <a:ext cx="7743825" cy="3056961"/>
              </a:xfrm>
              <a:blipFill>
                <a:blip r:embed="rId2"/>
                <a:stretch>
                  <a:fillRect l="-236" t="-5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7743825" cy="301805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Combinatorial Optimization and Graph Problems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C00000"/>
                </a:solidFill>
              </a:rPr>
              <a:t>Maximum Independent Set (MIS)</a:t>
            </a:r>
          </a:p>
          <a:p>
            <a:pPr marL="342900" indent="-342900">
              <a:buFontTx/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Solving MIS on NAQC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Adiabatic Theorem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B9B9B9"/>
                </a:solidFill>
              </a:rPr>
              <a:t>Pulse Shaping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398C2-43DA-E290-E53F-6C430511C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0ED504-75A7-6AAC-BD1A-ED5F989F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/>
          <a:lstStyle/>
          <a:p>
            <a:r>
              <a:rPr lang="en-CA" dirty="0"/>
              <a:t>Independent Set (IS)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7CC6D4-B5C2-09BF-BBBB-93DD8AA0A95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7"/>
                <a:ext cx="7928431" cy="2977633"/>
              </a:xfrm>
            </p:spPr>
            <p:txBody>
              <a:bodyPr>
                <a:normAutofit/>
              </a:bodyPr>
              <a:lstStyle/>
              <a:p>
                <a:r>
                  <a:rPr lang="en-CA" dirty="0">
                    <a:solidFill>
                      <a:schemeClr val="tx2"/>
                    </a:solidFill>
                    <a:latin typeface="+mn-lt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, an </a:t>
                </a:r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Independent Set (IS)</a:t>
                </a: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of vertices is a subset of vertices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such that non two vertices in IS are adjacent to each other on the graph. That is, no two vertices share an edge.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7CC6D4-B5C2-09BF-BBBB-93DD8AA0A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7"/>
                <a:ext cx="7928431" cy="2977633"/>
              </a:xfrm>
              <a:blipFill>
                <a:blip r:embed="rId2"/>
                <a:stretch>
                  <a:fillRect l="-384" t="-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2EE762F-6691-A477-3C06-53F650D7D38B}"/>
              </a:ext>
            </a:extLst>
          </p:cNvPr>
          <p:cNvGrpSpPr/>
          <p:nvPr/>
        </p:nvGrpSpPr>
        <p:grpSpPr>
          <a:xfrm>
            <a:off x="2466753" y="2134407"/>
            <a:ext cx="4210493" cy="2200678"/>
            <a:chOff x="2269259" y="2246429"/>
            <a:chExt cx="4210493" cy="2200678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AA8FFDD3-E904-EE58-5498-5C4CE0C86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" t="32796" r="70730" b="24415"/>
            <a:stretch/>
          </p:blipFill>
          <p:spPr bwMode="auto">
            <a:xfrm>
              <a:off x="2455246" y="2280362"/>
              <a:ext cx="1519881" cy="174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DC828-ED73-DE0B-B481-2E0B7ABE0E67}"/>
                </a:ext>
              </a:extLst>
            </p:cNvPr>
            <p:cNvSpPr txBox="1"/>
            <p:nvPr/>
          </p:nvSpPr>
          <p:spPr>
            <a:xfrm>
              <a:off x="2269259" y="4134105"/>
              <a:ext cx="1891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Non-Independent Set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BD485-182D-6CEF-75E3-88B6BBF70476}"/>
                </a:ext>
              </a:extLst>
            </p:cNvPr>
            <p:cNvSpPr txBox="1"/>
            <p:nvPr/>
          </p:nvSpPr>
          <p:spPr>
            <a:xfrm>
              <a:off x="4587891" y="4139330"/>
              <a:ext cx="1891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Independent Set</a:t>
              </a:r>
            </a:p>
          </p:txBody>
        </p:sp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DD881026-C708-C178-5E50-5470F81A7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19" t="32796" r="36763" b="24415"/>
            <a:stretch/>
          </p:blipFill>
          <p:spPr bwMode="auto">
            <a:xfrm>
              <a:off x="4773882" y="2246429"/>
              <a:ext cx="1519881" cy="174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239620-4292-652E-C279-B91BF253F608}"/>
              </a:ext>
            </a:extLst>
          </p:cNvPr>
          <p:cNvSpPr txBox="1"/>
          <p:nvPr/>
        </p:nvSpPr>
        <p:spPr>
          <a:xfrm>
            <a:off x="369651" y="4373450"/>
            <a:ext cx="7306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</a:t>
            </a:r>
            <a:r>
              <a:rPr lang="en-CA" sz="900" dirty="0">
                <a:solidFill>
                  <a:schemeClr val="bg2">
                    <a:lumMod val="50000"/>
                  </a:schemeClr>
                </a:solidFill>
              </a:rPr>
              <a:t>https://www.capgemini.com/insights/expert-perspectives/finding-good-applications-for-neutral-atoms-quantum-computers/</a:t>
            </a:r>
          </a:p>
        </p:txBody>
      </p:sp>
    </p:spTree>
    <p:extLst>
      <p:ext uri="{BB962C8B-B14F-4D97-AF65-F5344CB8AC3E}">
        <p14:creationId xmlns:p14="http://schemas.microsoft.com/office/powerpoint/2010/main" val="283731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398C2-43DA-E290-E53F-6C430511C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0ED504-75A7-6AAC-BD1A-ED5F989F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/>
          <a:lstStyle/>
          <a:p>
            <a:r>
              <a:rPr lang="en-CA" dirty="0"/>
              <a:t>Maximum Independent Set (MIS)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7CC6D4-B5C2-09BF-BBBB-93DD8AA0A95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7"/>
                <a:ext cx="7928431" cy="2977633"/>
              </a:xfrm>
            </p:spPr>
            <p:txBody>
              <a:bodyPr>
                <a:normAutofit/>
              </a:bodyPr>
              <a:lstStyle/>
              <a:p>
                <a:pPr lvl="1">
                  <a:spcAft>
                    <a:spcPts val="800"/>
                  </a:spcAft>
                </a:pPr>
                <a:r>
                  <a:rPr lang="en-CA" dirty="0"/>
                  <a:t>Given a graph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Maximum Independent Set (MIS)</a:t>
                </a:r>
                <a:r>
                  <a:rPr lang="en-US" dirty="0"/>
                  <a:t> of vertices is a subset of vertices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consists of the maximum number of independent vertices.</a:t>
                </a:r>
              </a:p>
              <a:p>
                <a:pPr lvl="1">
                  <a:spcAft>
                    <a:spcPts val="800"/>
                  </a:spcAft>
                </a:pPr>
                <a:r>
                  <a:rPr lang="en-US" dirty="0"/>
                  <a:t>MIS is a combinatorial optimization problem where the objective function is maximized in the domain of the above constraint.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7CC6D4-B5C2-09BF-BBBB-93DD8AA0A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7"/>
                <a:ext cx="7928431" cy="2977633"/>
              </a:xfrm>
              <a:blipFill>
                <a:blip r:embed="rId2"/>
                <a:stretch>
                  <a:fillRect l="-231" t="-615" r="-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797F876-FD54-185B-D5F6-D8E82646B8BC}"/>
              </a:ext>
            </a:extLst>
          </p:cNvPr>
          <p:cNvGrpSpPr/>
          <p:nvPr/>
        </p:nvGrpSpPr>
        <p:grpSpPr>
          <a:xfrm>
            <a:off x="1221662" y="2481579"/>
            <a:ext cx="6891485" cy="2104634"/>
            <a:chOff x="1149905" y="2330754"/>
            <a:chExt cx="6891485" cy="2104634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AA8FFDD3-E904-EE58-5498-5C4CE0C86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" t="32796" r="70730" b="24415"/>
            <a:stretch/>
          </p:blipFill>
          <p:spPr bwMode="auto">
            <a:xfrm>
              <a:off x="1335894" y="2364687"/>
              <a:ext cx="1519881" cy="174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DC828-ED73-DE0B-B481-2E0B7ABE0E67}"/>
                </a:ext>
              </a:extLst>
            </p:cNvPr>
            <p:cNvSpPr txBox="1"/>
            <p:nvPr/>
          </p:nvSpPr>
          <p:spPr>
            <a:xfrm>
              <a:off x="1149905" y="4127611"/>
              <a:ext cx="1891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Non-Independent Set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BD485-182D-6CEF-75E3-88B6BBF70476}"/>
                </a:ext>
              </a:extLst>
            </p:cNvPr>
            <p:cNvSpPr txBox="1"/>
            <p:nvPr/>
          </p:nvSpPr>
          <p:spPr>
            <a:xfrm>
              <a:off x="3468539" y="4127611"/>
              <a:ext cx="1891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Independent 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2BFCEA-D440-9891-74DF-15E770DF3514}"/>
                </a:ext>
              </a:extLst>
            </p:cNvPr>
            <p:cNvSpPr txBox="1"/>
            <p:nvPr/>
          </p:nvSpPr>
          <p:spPr>
            <a:xfrm>
              <a:off x="5591338" y="4127611"/>
              <a:ext cx="2450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Maximum Independent Set</a:t>
              </a:r>
            </a:p>
          </p:txBody>
        </p:sp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DD881026-C708-C178-5E50-5470F81A7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19" t="32796" r="36763" b="24415"/>
            <a:stretch/>
          </p:blipFill>
          <p:spPr bwMode="auto">
            <a:xfrm>
              <a:off x="3654530" y="2330754"/>
              <a:ext cx="1519881" cy="174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9C355A6F-DFDB-E84D-A31F-2013EC07EB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00" t="32796" r="4003" b="24415"/>
            <a:stretch/>
          </p:blipFill>
          <p:spPr bwMode="auto">
            <a:xfrm>
              <a:off x="6026991" y="2330754"/>
              <a:ext cx="1484155" cy="174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9532289"/>
      </p:ext>
    </p:extLst>
  </p:cSld>
  <p:clrMapOvr>
    <a:masterClrMapping/>
  </p:clrMapOvr>
</p:sld>
</file>

<file path=ppt/theme/theme1.xml><?xml version="1.0" encoding="utf-8"?>
<a:theme xmlns:a="http://schemas.openxmlformats.org/drawingml/2006/main" name="CMC Theme">
  <a:themeElements>
    <a:clrScheme name="Custom 1">
      <a:dk1>
        <a:srgbClr val="004068"/>
      </a:dk1>
      <a:lt1>
        <a:srgbClr val="FFFFFF"/>
      </a:lt1>
      <a:dk2>
        <a:srgbClr val="444142"/>
      </a:dk2>
      <a:lt2>
        <a:srgbClr val="FFFFFF"/>
      </a:lt2>
      <a:accent1>
        <a:srgbClr val="004068"/>
      </a:accent1>
      <a:accent2>
        <a:srgbClr val="006EAA"/>
      </a:accent2>
      <a:accent3>
        <a:srgbClr val="D3E9F8"/>
      </a:accent3>
      <a:accent4>
        <a:srgbClr val="00A99A"/>
      </a:accent4>
      <a:accent5>
        <a:srgbClr val="855FA8"/>
      </a:accent5>
      <a:accent6>
        <a:srgbClr val="B33C34"/>
      </a:accent6>
      <a:hlink>
        <a:srgbClr val="006EAA"/>
      </a:hlink>
      <a:folHlink>
        <a:srgbClr val="00406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C English Powerpoint Template-CMC-2019-09-17" id="{DEECA03D-419A-4B3A-BAC6-9A69EBE7C8DD}" vid="{17678967-BD22-4D4E-B116-56A2B5970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D746674225B4BA1A9D4068540E5A0" ma:contentTypeVersion="8" ma:contentTypeDescription="Create a new document." ma:contentTypeScope="" ma:versionID="0bcb2d332aea63d9b049a6177f3af729">
  <xsd:schema xmlns:xsd="http://www.w3.org/2001/XMLSchema" xmlns:xs="http://www.w3.org/2001/XMLSchema" xmlns:p="http://schemas.microsoft.com/office/2006/metadata/properties" xmlns:ns2="1882979a-04ee-44d2-9458-b3042ae59f5d" targetNamespace="http://schemas.microsoft.com/office/2006/metadata/properties" ma:root="true" ma:fieldsID="f20e369a6e9a56f138fee541a238ae08" ns2:_="">
    <xsd:import namespace="1882979a-04ee-44d2-9458-b3042ae59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2979a-04ee-44d2-9458-b3042ae59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93D9D3-2ECA-4176-ADED-CFFFE7783A57}"/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8e61daf9-854e-4c58-ad24-86fd10ec42d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374170e-9470-423d-b40a-0b61de14f7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CMC_PPT_Template</Template>
  <TotalTime>48560</TotalTime>
  <Words>3025</Words>
  <Application>Microsoft Office PowerPoint</Application>
  <PresentationFormat>On-screen Show (16:9)</PresentationFormat>
  <Paragraphs>331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Georgia</vt:lpstr>
      <vt:lpstr>System Font Regular</vt:lpstr>
      <vt:lpstr>Wingdings</vt:lpstr>
      <vt:lpstr>CMC Theme</vt:lpstr>
      <vt:lpstr>Maximum Independent Set Problem</vt:lpstr>
      <vt:lpstr>Table of Contents</vt:lpstr>
      <vt:lpstr>Table of Contents</vt:lpstr>
      <vt:lpstr>Combinatorial Optimization Problem</vt:lpstr>
      <vt:lpstr>Combinatorial Graph Problem</vt:lpstr>
      <vt:lpstr>Complexity of Search Space</vt:lpstr>
      <vt:lpstr>Table of Contents</vt:lpstr>
      <vt:lpstr>Independent Set (IS)</vt:lpstr>
      <vt:lpstr>Maximum Independent Set (MIS)</vt:lpstr>
      <vt:lpstr>MIS for Antenna Locations</vt:lpstr>
      <vt:lpstr>MIS for Store Placement</vt:lpstr>
      <vt:lpstr>Solution Space of MIS</vt:lpstr>
      <vt:lpstr>MIS on NAQC</vt:lpstr>
      <vt:lpstr>Steps for solving MIS on NAQC</vt:lpstr>
      <vt:lpstr>Table of Contents</vt:lpstr>
      <vt:lpstr>Quadratic Unconstrained Binary Optimization (QUBO)</vt:lpstr>
      <vt:lpstr>QUBO Formulation</vt:lpstr>
      <vt:lpstr>QUBO Formulation</vt:lpstr>
      <vt:lpstr>MIS as QUBO Formulation</vt:lpstr>
      <vt:lpstr>MIS as QUBO Formulation</vt:lpstr>
      <vt:lpstr>Table of Contents</vt:lpstr>
      <vt:lpstr>QUBO to Ising Formulation</vt:lpstr>
      <vt:lpstr>MIS as Ising Formulation</vt:lpstr>
      <vt:lpstr>Ising Hamiltonian of NAQC</vt:lpstr>
      <vt:lpstr>Ising Hamiltonian of NAQC</vt:lpstr>
      <vt:lpstr>MIS on NAQC</vt:lpstr>
      <vt:lpstr>Table of Contents</vt:lpstr>
      <vt:lpstr>Unit-Disk (UD) Graphs</vt:lpstr>
      <vt:lpstr>UD Graphs and Rydberg Blockade</vt:lpstr>
      <vt:lpstr>MIS on UD Graphs</vt:lpstr>
      <vt:lpstr>Embedding Strategies</vt:lpstr>
      <vt:lpstr>Topologies based on Fruchterman-Reingold Algorithm</vt:lpstr>
      <vt:lpstr>MIS on NAQC</vt:lpstr>
      <vt:lpstr>Table of Contents</vt:lpstr>
      <vt:lpstr>Adiabatic Theorem</vt:lpstr>
      <vt:lpstr>Adiabatic Theorem</vt:lpstr>
      <vt:lpstr>Adiabatic Theorem</vt:lpstr>
      <vt:lpstr>Limitations of the Adiabatic Theorem</vt:lpstr>
      <vt:lpstr>Table of Contents</vt:lpstr>
      <vt:lpstr>Pulse Shaping</vt:lpstr>
      <vt:lpstr>Pulse Shaping</vt:lpstr>
      <vt:lpstr>Pulse Shaping</vt:lpstr>
      <vt:lpstr>Pulse Shaping</vt:lpstr>
      <vt:lpstr>Results – Easy vs Hard Graphs</vt:lpstr>
      <vt:lpstr>Results</vt:lpstr>
      <vt:lpstr>To summarize: MIS on NAQC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Saasha Joshi</dc:creator>
  <cp:lastModifiedBy>Saasha Joshi</cp:lastModifiedBy>
  <cp:revision>2</cp:revision>
  <dcterms:created xsi:type="dcterms:W3CDTF">2024-07-23T15:44:40Z</dcterms:created>
  <dcterms:modified xsi:type="dcterms:W3CDTF">2024-10-30T18:51:40Z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0x010100573D746674225B4BA1A9D4068540E5A0</vt:lpwstr>
  </property>
  <property fmtid="{D5CDD505-2E9C-101B-9397-08002B2CF9AE}" pid="3" name="ClassificationContentMarkingHeaderLocations">
    <vt:lpwstr>CMC Theme:7\2_CMC Theme:7\3_CMC Theme:7\CMC Theme:7</vt:lpwstr>
  </property>
  <property fmtid="{D5CDD505-2E9C-101B-9397-08002B2CF9AE}" pid="4" name="MSIP_Label_ee4e028a-0aaf-424a-996c-b19db9fd2352_SetDate">
    <vt:lpwstr>2022-01-10T20:38:36Z</vt:lpwstr>
  </property>
  <property fmtid="{D5CDD505-2E9C-101B-9397-08002B2CF9AE}" pid="5" name="ClassificationContentMarkingFooterText">
    <vt:lpwstr>Public</vt:lpwstr>
  </property>
  <property fmtid="{D5CDD505-2E9C-101B-9397-08002B2CF9AE}" pid="6" name="MSIP_Label_ee4e028a-0aaf-424a-996c-b19db9fd2352_ActionId">
    <vt:lpwstr>5fb05e2f-0dcd-47bc-b3a0-bd296d151329</vt:lpwstr>
  </property>
  <property fmtid="{D5CDD505-2E9C-101B-9397-08002B2CF9AE}" pid="7" name="ClassificationContentMarkingHeaderText">
    <vt:lpwstr>Public</vt:lpwstr>
  </property>
  <property fmtid="{D5CDD505-2E9C-101B-9397-08002B2CF9AE}" pid="8" name="MSIP_Label_ee4e028a-0aaf-424a-996c-b19db9fd2352_ContentBits">
    <vt:lpwstr>3</vt:lpwstr>
  </property>
  <property fmtid="{D5CDD505-2E9C-101B-9397-08002B2CF9AE}" pid="9" name="ClassificationContentMarkingFooterLocations">
    <vt:lpwstr>CMC Theme:8\2_CMC Theme:8\3_CMC Theme:8\CMC Theme:8</vt:lpwstr>
  </property>
  <property fmtid="{D5CDD505-2E9C-101B-9397-08002B2CF9AE}" pid="10" name="MSIP_Label_ee4e028a-0aaf-424a-996c-b19db9fd2352_Enabled">
    <vt:lpwstr>true</vt:lpwstr>
  </property>
  <property fmtid="{D5CDD505-2E9C-101B-9397-08002B2CF9AE}" pid="11" name="MSIP_Label_ee4e028a-0aaf-424a-996c-b19db9fd2352_SiteId">
    <vt:lpwstr>4a97ff6e-c338-4990-8208-a30e8b20d9eb</vt:lpwstr>
  </property>
  <property fmtid="{D5CDD505-2E9C-101B-9397-08002B2CF9AE}" pid="12" name="MSIP_Label_ee4e028a-0aaf-424a-996c-b19db9fd2352_Name">
    <vt:lpwstr>Public</vt:lpwstr>
  </property>
  <property fmtid="{D5CDD505-2E9C-101B-9397-08002B2CF9AE}" pid="13" name="MSIP_Label_ee4e028a-0aaf-424a-996c-b19db9fd2352_Method">
    <vt:lpwstr>Privileged</vt:lpwstr>
  </property>
  <property fmtid="{D5CDD505-2E9C-101B-9397-08002B2CF9AE}" pid="14" name="MediaServiceImageTags">
    <vt:lpwstr/>
  </property>
</Properties>
</file>