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99" r:id="rId7"/>
    <p:sldId id="306" r:id="rId8"/>
    <p:sldId id="313" r:id="rId9"/>
    <p:sldId id="322" r:id="rId10"/>
    <p:sldId id="323" r:id="rId11"/>
    <p:sldId id="324" r:id="rId12"/>
    <p:sldId id="327" r:id="rId13"/>
    <p:sldId id="310" r:id="rId14"/>
    <p:sldId id="326" r:id="rId15"/>
    <p:sldId id="314" r:id="rId16"/>
    <p:sldId id="328" r:id="rId17"/>
    <p:sldId id="329" r:id="rId18"/>
    <p:sldId id="330" r:id="rId19"/>
    <p:sldId id="332" r:id="rId20"/>
    <p:sldId id="315" r:id="rId21"/>
    <p:sldId id="26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84BFF4-1FF9-1352-0824-5053727D07B1}" name="Saasha Joshi" initials="SJ" userId="S::Saasha.Joshi@cmc.ca::9a43617d-2fa4-4467-a81b-0e90add4c06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Poulin" initials="SP" lastIdx="177" clrIdx="0">
    <p:extLst>
      <p:ext uri="{19B8F6BF-5375-455C-9EA6-DF929625EA0E}">
        <p15:presenceInfo xmlns:p15="http://schemas.microsoft.com/office/powerpoint/2012/main" userId="S::Sandra.poulin@cmc.ca::3fdc3e81-354c-4e95-a07b-228ee85d7846" providerId="AD"/>
      </p:ext>
    </p:extLst>
  </p:cmAuthor>
  <p:cmAuthor id="2" name="Brent Jodoin" initials="BJ" lastIdx="46" clrIdx="1">
    <p:extLst>
      <p:ext uri="{19B8F6BF-5375-455C-9EA6-DF929625EA0E}">
        <p15:presenceInfo xmlns:p15="http://schemas.microsoft.com/office/powerpoint/2012/main" userId="S::brent.jodoin@cmc.ca::b8964f80-38a7-46f1-a712-b8431ae91890" providerId="AD"/>
      </p:ext>
    </p:extLst>
  </p:cmAuthor>
  <p:cmAuthor id="3" name="Erika" initials="E" lastIdx="1" clrIdx="2">
    <p:extLst>
      <p:ext uri="{19B8F6BF-5375-455C-9EA6-DF929625EA0E}">
        <p15:presenceInfo xmlns:p15="http://schemas.microsoft.com/office/powerpoint/2012/main" userId="Erika" providerId="None"/>
      </p:ext>
    </p:extLst>
  </p:cmAuthor>
  <p:cmAuthor id="4" name="Erika Turgoose" initials="ET" lastIdx="31" clrIdx="3">
    <p:extLst>
      <p:ext uri="{19B8F6BF-5375-455C-9EA6-DF929625EA0E}">
        <p15:presenceInfo xmlns:p15="http://schemas.microsoft.com/office/powerpoint/2012/main" userId="S::erika.turgoose@cmc.ca::b543fac7-3312-4904-9275-1c6e931f958b" providerId="AD"/>
      </p:ext>
    </p:extLst>
  </p:cmAuthor>
  <p:cmAuthor id="5" name="Lise M. Thomas" initials="LMT" lastIdx="6" clrIdx="4">
    <p:extLst>
      <p:ext uri="{19B8F6BF-5375-455C-9EA6-DF929625EA0E}">
        <p15:presenceInfo xmlns:p15="http://schemas.microsoft.com/office/powerpoint/2012/main" userId="S::lise.Thomas@cmc.ca::60739871-6950-42a8-b286-10fe5578bd79" providerId="AD"/>
      </p:ext>
    </p:extLst>
  </p:cmAuthor>
  <p:cmAuthor id="6" name="Helen Zhang" initials="HZ" lastIdx="1" clrIdx="5">
    <p:extLst>
      <p:ext uri="{19B8F6BF-5375-455C-9EA6-DF929625EA0E}">
        <p15:presenceInfo xmlns:p15="http://schemas.microsoft.com/office/powerpoint/2012/main" userId="S::helen.zhang@cmc.ca::0f02461d-e108-4910-91ee-4f09c944892c" providerId="AD"/>
      </p:ext>
    </p:extLst>
  </p:cmAuthor>
  <p:cmAuthor id="7" name="Erika Turgoose" initials="ET [2]" lastIdx="5" clrIdx="6">
    <p:extLst>
      <p:ext uri="{19B8F6BF-5375-455C-9EA6-DF929625EA0E}">
        <p15:presenceInfo xmlns:p15="http://schemas.microsoft.com/office/powerpoint/2012/main" userId="Erika Turgoose" providerId="None"/>
      </p:ext>
    </p:extLst>
  </p:cmAuthor>
  <p:cmAuthor id="8" name="Pat Botsford" initials="PB" lastIdx="22" clrIdx="7">
    <p:extLst>
      <p:ext uri="{19B8F6BF-5375-455C-9EA6-DF929625EA0E}">
        <p15:presenceInfo xmlns:p15="http://schemas.microsoft.com/office/powerpoint/2012/main" userId="S::pat.botsford@cmc.ca::533195c8-d73a-4720-b535-71e41a89bfe8" providerId="AD"/>
      </p:ext>
    </p:extLst>
  </p:cmAuthor>
  <p:cmAuthor id="9" name="Udson Mendes" initials="UM" lastIdx="10" clrIdx="8">
    <p:extLst>
      <p:ext uri="{19B8F6BF-5375-455C-9EA6-DF929625EA0E}">
        <p15:presenceInfo xmlns:p15="http://schemas.microsoft.com/office/powerpoint/2012/main" userId="S::udson.mendes@cmc.ca::effe846c-6496-4d2d-a801-d7be72583101" providerId="AD"/>
      </p:ext>
    </p:extLst>
  </p:cmAuthor>
  <p:cmAuthor id="10" name="Jennifer Heaton" initials="JH" lastIdx="18" clrIdx="9">
    <p:extLst>
      <p:ext uri="{19B8F6BF-5375-455C-9EA6-DF929625EA0E}">
        <p15:presenceInfo xmlns:p15="http://schemas.microsoft.com/office/powerpoint/2012/main" userId="S::jennifer.heaton@cmc.ca::38133126-d6cd-444f-87b0-2c6d5805bb3b" providerId="AD"/>
      </p:ext>
    </p:extLst>
  </p:cmAuthor>
  <p:cmAuthor id="11" name="Kevin Dobie" initials="KD" lastIdx="3" clrIdx="10">
    <p:extLst>
      <p:ext uri="{19B8F6BF-5375-455C-9EA6-DF929625EA0E}">
        <p15:presenceInfo xmlns:p15="http://schemas.microsoft.com/office/powerpoint/2012/main" userId="S::kevin.dobie@cmc.ca::6a957f79-586c-4f57-9e8a-209529e3fe97" providerId="AD"/>
      </p:ext>
    </p:extLst>
  </p:cmAuthor>
  <p:cmAuthor id="12" name="Lise M. Thomas" initials="LMT [2]" lastIdx="1" clrIdx="11">
    <p:extLst>
      <p:ext uri="{19B8F6BF-5375-455C-9EA6-DF929625EA0E}">
        <p15:presenceInfo xmlns:p15="http://schemas.microsoft.com/office/powerpoint/2012/main" userId="Lise M. Thomas" providerId="None"/>
      </p:ext>
    </p:extLst>
  </p:cmAuthor>
  <p:cmAuthor id="13" name="Patricia Tokunaga" initials="PT" lastIdx="2" clrIdx="12">
    <p:extLst>
      <p:ext uri="{19B8F6BF-5375-455C-9EA6-DF929625EA0E}">
        <p15:presenceInfo xmlns:p15="http://schemas.microsoft.com/office/powerpoint/2012/main" userId="S::patricia.tokunaga@cmc.ca::cc29ec3a-7e28-4d44-9bf5-aba2eccb3f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00A99A"/>
    <a:srgbClr val="71C8FF"/>
    <a:srgbClr val="D3E9F8"/>
    <a:srgbClr val="EC3B42"/>
    <a:srgbClr val="006EAA"/>
    <a:srgbClr val="855FA8"/>
    <a:srgbClr val="B33C34"/>
    <a:srgbClr val="004068"/>
    <a:srgbClr val="002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FB1E4-FC0B-438B-A9D4-1B405051E99B}" v="94" dt="2024-10-11T19:27:04.51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5033" autoAdjust="0"/>
  </p:normalViewPr>
  <p:slideViewPr>
    <p:cSldViewPr snapToGrid="0">
      <p:cViewPr varScale="1">
        <p:scale>
          <a:sx n="139" d="100"/>
          <a:sy n="139" d="100"/>
        </p:scale>
        <p:origin x="7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sha Joshi" userId="9a43617d-2fa4-4467-a81b-0e90add4c066" providerId="ADAL" clId="{8451A4F0-9EFB-45C1-AC7A-157D977F38AB}"/>
    <pc:docChg chg="undo custSel addSld delSld modSld sldOrd">
      <pc:chgData name="Saasha Joshi" userId="9a43617d-2fa4-4467-a81b-0e90add4c066" providerId="ADAL" clId="{8451A4F0-9EFB-45C1-AC7A-157D977F38AB}" dt="2024-09-13T19:28:23.710" v="3410" actId="20577"/>
      <pc:docMkLst>
        <pc:docMk/>
      </pc:docMkLst>
      <pc:sldChg chg="modSp mod">
        <pc:chgData name="Saasha Joshi" userId="9a43617d-2fa4-4467-a81b-0e90add4c066" providerId="ADAL" clId="{8451A4F0-9EFB-45C1-AC7A-157D977F38AB}" dt="2024-08-29T15:37:03.062" v="128" actId="20577"/>
        <pc:sldMkLst>
          <pc:docMk/>
          <pc:sldMk cId="779780135" sldId="256"/>
        </pc:sldMkLst>
        <pc:spChg chg="mod">
          <ac:chgData name="Saasha Joshi" userId="9a43617d-2fa4-4467-a81b-0e90add4c066" providerId="ADAL" clId="{8451A4F0-9EFB-45C1-AC7A-157D977F38AB}" dt="2024-08-29T15:37:03.062" v="128" actId="20577"/>
          <ac:spMkLst>
            <pc:docMk/>
            <pc:sldMk cId="779780135" sldId="256"/>
            <ac:spMk id="2" creationId="{36F9C187-C080-5A4D-B5DF-086E4D53D434}"/>
          </ac:spMkLst>
        </pc:spChg>
        <pc:spChg chg="mod">
          <ac:chgData name="Saasha Joshi" userId="9a43617d-2fa4-4467-a81b-0e90add4c066" providerId="ADAL" clId="{8451A4F0-9EFB-45C1-AC7A-157D977F38AB}" dt="2024-08-28T19:40:38.439" v="46" actId="20577"/>
          <ac:spMkLst>
            <pc:docMk/>
            <pc:sldMk cId="779780135" sldId="256"/>
            <ac:spMk id="3" creationId="{F0A8E378-350F-394B-9E42-082C9C0C9CC1}"/>
          </ac:spMkLst>
        </pc:spChg>
      </pc:sldChg>
      <pc:sldChg chg="add del">
        <pc:chgData name="Saasha Joshi" userId="9a43617d-2fa4-4467-a81b-0e90add4c066" providerId="ADAL" clId="{8451A4F0-9EFB-45C1-AC7A-157D977F38AB}" dt="2024-08-28T19:41:03.791" v="92" actId="47"/>
        <pc:sldMkLst>
          <pc:docMk/>
          <pc:sldMk cId="2214265650" sldId="267"/>
        </pc:sldMkLst>
      </pc:sldChg>
      <pc:sldChg chg="modSp mod modShow">
        <pc:chgData name="Saasha Joshi" userId="9a43617d-2fa4-4467-a81b-0e90add4c066" providerId="ADAL" clId="{8451A4F0-9EFB-45C1-AC7A-157D977F38AB}" dt="2024-09-06T03:28:34.428" v="1263" actId="20577"/>
        <pc:sldMkLst>
          <pc:docMk/>
          <pc:sldMk cId="2501340435" sldId="268"/>
        </pc:sldMkLst>
        <pc:spChg chg="mod">
          <ac:chgData name="Saasha Joshi" userId="9a43617d-2fa4-4467-a81b-0e90add4c066" providerId="ADAL" clId="{8451A4F0-9EFB-45C1-AC7A-157D977F38AB}" dt="2024-09-06T03:28:34.428" v="1263" actId="20577"/>
          <ac:spMkLst>
            <pc:docMk/>
            <pc:sldMk cId="2501340435" sldId="268"/>
            <ac:spMk id="3" creationId="{2F891511-7DAC-B70B-25A4-5591D1F0308E}"/>
          </ac:spMkLst>
        </pc:spChg>
      </pc:sldChg>
      <pc:sldChg chg="del">
        <pc:chgData name="Saasha Joshi" userId="9a43617d-2fa4-4467-a81b-0e90add4c066" providerId="ADAL" clId="{8451A4F0-9EFB-45C1-AC7A-157D977F38AB}" dt="2024-08-28T19:40:50.676" v="59" actId="47"/>
        <pc:sldMkLst>
          <pc:docMk/>
          <pc:sldMk cId="1563486328" sldId="272"/>
        </pc:sldMkLst>
      </pc:sldChg>
      <pc:sldChg chg="del">
        <pc:chgData name="Saasha Joshi" userId="9a43617d-2fa4-4467-a81b-0e90add4c066" providerId="ADAL" clId="{8451A4F0-9EFB-45C1-AC7A-157D977F38AB}" dt="2024-08-28T19:40:51.470" v="62" actId="47"/>
        <pc:sldMkLst>
          <pc:docMk/>
          <pc:sldMk cId="889176906" sldId="273"/>
        </pc:sldMkLst>
      </pc:sldChg>
      <pc:sldChg chg="del">
        <pc:chgData name="Saasha Joshi" userId="9a43617d-2fa4-4467-a81b-0e90add4c066" providerId="ADAL" clId="{8451A4F0-9EFB-45C1-AC7A-157D977F38AB}" dt="2024-08-28T19:40:52.659" v="67" actId="47"/>
        <pc:sldMkLst>
          <pc:docMk/>
          <pc:sldMk cId="2700281294" sldId="274"/>
        </pc:sldMkLst>
      </pc:sldChg>
      <pc:sldChg chg="del">
        <pc:chgData name="Saasha Joshi" userId="9a43617d-2fa4-4467-a81b-0e90add4c066" providerId="ADAL" clId="{8451A4F0-9EFB-45C1-AC7A-157D977F38AB}" dt="2024-08-28T19:40:52.937" v="68" actId="47"/>
        <pc:sldMkLst>
          <pc:docMk/>
          <pc:sldMk cId="3442298461" sldId="276"/>
        </pc:sldMkLst>
      </pc:sldChg>
      <pc:sldChg chg="del">
        <pc:chgData name="Saasha Joshi" userId="9a43617d-2fa4-4467-a81b-0e90add4c066" providerId="ADAL" clId="{8451A4F0-9EFB-45C1-AC7A-157D977F38AB}" dt="2024-08-28T19:40:55.792" v="77" actId="47"/>
        <pc:sldMkLst>
          <pc:docMk/>
          <pc:sldMk cId="2005040478" sldId="278"/>
        </pc:sldMkLst>
      </pc:sldChg>
      <pc:sldChg chg="del">
        <pc:chgData name="Saasha Joshi" userId="9a43617d-2fa4-4467-a81b-0e90add4c066" providerId="ADAL" clId="{8451A4F0-9EFB-45C1-AC7A-157D977F38AB}" dt="2024-08-28T19:40:54.125" v="72" actId="47"/>
        <pc:sldMkLst>
          <pc:docMk/>
          <pc:sldMk cId="3543042330" sldId="279"/>
        </pc:sldMkLst>
      </pc:sldChg>
      <pc:sldChg chg="del">
        <pc:chgData name="Saasha Joshi" userId="9a43617d-2fa4-4467-a81b-0e90add4c066" providerId="ADAL" clId="{8451A4F0-9EFB-45C1-AC7A-157D977F38AB}" dt="2024-08-28T19:40:56.883" v="80" actId="47"/>
        <pc:sldMkLst>
          <pc:docMk/>
          <pc:sldMk cId="627814744" sldId="280"/>
        </pc:sldMkLst>
      </pc:sldChg>
      <pc:sldChg chg="del">
        <pc:chgData name="Saasha Joshi" userId="9a43617d-2fa4-4467-a81b-0e90add4c066" providerId="ADAL" clId="{8451A4F0-9EFB-45C1-AC7A-157D977F38AB}" dt="2024-08-28T19:41:00.004" v="85" actId="47"/>
        <pc:sldMkLst>
          <pc:docMk/>
          <pc:sldMk cId="1342095461" sldId="281"/>
        </pc:sldMkLst>
      </pc:sldChg>
      <pc:sldChg chg="del">
        <pc:chgData name="Saasha Joshi" userId="9a43617d-2fa4-4467-a81b-0e90add4c066" providerId="ADAL" clId="{8451A4F0-9EFB-45C1-AC7A-157D977F38AB}" dt="2024-08-28T19:40:55.470" v="76" actId="47"/>
        <pc:sldMkLst>
          <pc:docMk/>
          <pc:sldMk cId="3250394850" sldId="282"/>
        </pc:sldMkLst>
      </pc:sldChg>
      <pc:sldChg chg="del">
        <pc:chgData name="Saasha Joshi" userId="9a43617d-2fa4-4467-a81b-0e90add4c066" providerId="ADAL" clId="{8451A4F0-9EFB-45C1-AC7A-157D977F38AB}" dt="2024-08-28T19:40:53.632" v="70" actId="47"/>
        <pc:sldMkLst>
          <pc:docMk/>
          <pc:sldMk cId="667413171" sldId="290"/>
        </pc:sldMkLst>
      </pc:sldChg>
      <pc:sldChg chg="del">
        <pc:chgData name="Saasha Joshi" userId="9a43617d-2fa4-4467-a81b-0e90add4c066" providerId="ADAL" clId="{8451A4F0-9EFB-45C1-AC7A-157D977F38AB}" dt="2024-08-28T19:40:54.505" v="73" actId="47"/>
        <pc:sldMkLst>
          <pc:docMk/>
          <pc:sldMk cId="4215666963" sldId="294"/>
        </pc:sldMkLst>
      </pc:sldChg>
      <pc:sldChg chg="del">
        <pc:chgData name="Saasha Joshi" userId="9a43617d-2fa4-4467-a81b-0e90add4c066" providerId="ADAL" clId="{8451A4F0-9EFB-45C1-AC7A-157D977F38AB}" dt="2024-08-28T19:41:00.899" v="88" actId="47"/>
        <pc:sldMkLst>
          <pc:docMk/>
          <pc:sldMk cId="3068033894" sldId="295"/>
        </pc:sldMkLst>
      </pc:sldChg>
      <pc:sldChg chg="del">
        <pc:chgData name="Saasha Joshi" userId="9a43617d-2fa4-4467-a81b-0e90add4c066" providerId="ADAL" clId="{8451A4F0-9EFB-45C1-AC7A-157D977F38AB}" dt="2024-08-28T19:41:01.169" v="89" actId="47"/>
        <pc:sldMkLst>
          <pc:docMk/>
          <pc:sldMk cId="2590787960" sldId="296"/>
        </pc:sldMkLst>
      </pc:sldChg>
      <pc:sldChg chg="add del">
        <pc:chgData name="Saasha Joshi" userId="9a43617d-2fa4-4467-a81b-0e90add4c066" providerId="ADAL" clId="{8451A4F0-9EFB-45C1-AC7A-157D977F38AB}" dt="2024-08-28T19:41:15.878" v="101" actId="47"/>
        <pc:sldMkLst>
          <pc:docMk/>
          <pc:sldMk cId="2858989114" sldId="297"/>
        </pc:sldMkLst>
      </pc:sldChg>
      <pc:sldChg chg="del">
        <pc:chgData name="Saasha Joshi" userId="9a43617d-2fa4-4467-a81b-0e90add4c066" providerId="ADAL" clId="{8451A4F0-9EFB-45C1-AC7A-157D977F38AB}" dt="2024-08-28T19:41:06.339" v="93" actId="47"/>
        <pc:sldMkLst>
          <pc:docMk/>
          <pc:sldMk cId="1821985354" sldId="298"/>
        </pc:sldMkLst>
      </pc:sldChg>
      <pc:sldChg chg="modSp add del mod">
        <pc:chgData name="Saasha Joshi" userId="9a43617d-2fa4-4467-a81b-0e90add4c066" providerId="ADAL" clId="{8451A4F0-9EFB-45C1-AC7A-157D977F38AB}" dt="2024-09-06T03:19:00.149" v="1101" actId="20577"/>
        <pc:sldMkLst>
          <pc:docMk/>
          <pc:sldMk cId="679370387" sldId="299"/>
        </pc:sldMkLst>
        <pc:spChg chg="mod">
          <ac:chgData name="Saasha Joshi" userId="9a43617d-2fa4-4467-a81b-0e90add4c066" providerId="ADAL" clId="{8451A4F0-9EFB-45C1-AC7A-157D977F38AB}" dt="2024-09-06T03:19:00.149" v="1101" actId="20577"/>
          <ac:spMkLst>
            <pc:docMk/>
            <pc:sldMk cId="679370387" sldId="299"/>
            <ac:spMk id="3" creationId="{2F891511-7DAC-B70B-25A4-5591D1F0308E}"/>
          </ac:spMkLst>
        </pc:spChg>
      </pc:sldChg>
      <pc:sldChg chg="del">
        <pc:chgData name="Saasha Joshi" userId="9a43617d-2fa4-4467-a81b-0e90add4c066" providerId="ADAL" clId="{8451A4F0-9EFB-45C1-AC7A-157D977F38AB}" dt="2024-08-28T19:40:45.955" v="48" actId="47"/>
        <pc:sldMkLst>
          <pc:docMk/>
          <pc:sldMk cId="3618020015" sldId="300"/>
        </pc:sldMkLst>
      </pc:sldChg>
      <pc:sldChg chg="del">
        <pc:chgData name="Saasha Joshi" userId="9a43617d-2fa4-4467-a81b-0e90add4c066" providerId="ADAL" clId="{8451A4F0-9EFB-45C1-AC7A-157D977F38AB}" dt="2024-08-28T19:40:46.468" v="49" actId="47"/>
        <pc:sldMkLst>
          <pc:docMk/>
          <pc:sldMk cId="2362503673" sldId="301"/>
        </pc:sldMkLst>
      </pc:sldChg>
      <pc:sldChg chg="del">
        <pc:chgData name="Saasha Joshi" userId="9a43617d-2fa4-4467-a81b-0e90add4c066" providerId="ADAL" clId="{8451A4F0-9EFB-45C1-AC7A-157D977F38AB}" dt="2024-08-28T19:40:45.344" v="47" actId="47"/>
        <pc:sldMkLst>
          <pc:docMk/>
          <pc:sldMk cId="3016088429" sldId="302"/>
        </pc:sldMkLst>
      </pc:sldChg>
      <pc:sldChg chg="del">
        <pc:chgData name="Saasha Joshi" userId="9a43617d-2fa4-4467-a81b-0e90add4c066" providerId="ADAL" clId="{8451A4F0-9EFB-45C1-AC7A-157D977F38AB}" dt="2024-08-28T19:40:49.097" v="55" actId="47"/>
        <pc:sldMkLst>
          <pc:docMk/>
          <pc:sldMk cId="3858469566" sldId="303"/>
        </pc:sldMkLst>
      </pc:sldChg>
      <pc:sldChg chg="del">
        <pc:chgData name="Saasha Joshi" userId="9a43617d-2fa4-4467-a81b-0e90add4c066" providerId="ADAL" clId="{8451A4F0-9EFB-45C1-AC7A-157D977F38AB}" dt="2024-08-28T19:40:47.409" v="51" actId="47"/>
        <pc:sldMkLst>
          <pc:docMk/>
          <pc:sldMk cId="2837319746" sldId="304"/>
        </pc:sldMkLst>
      </pc:sldChg>
      <pc:sldChg chg="add del">
        <pc:chgData name="Saasha Joshi" userId="9a43617d-2fa4-4467-a81b-0e90add4c066" providerId="ADAL" clId="{8451A4F0-9EFB-45C1-AC7A-157D977F38AB}" dt="2024-08-28T19:41:12.998" v="100" actId="47"/>
        <pc:sldMkLst>
          <pc:docMk/>
          <pc:sldMk cId="327715434" sldId="305"/>
        </pc:sldMkLst>
      </pc:sldChg>
      <pc:sldChg chg="add del">
        <pc:chgData name="Saasha Joshi" userId="9a43617d-2fa4-4467-a81b-0e90add4c066" providerId="ADAL" clId="{8451A4F0-9EFB-45C1-AC7A-157D977F38AB}" dt="2024-08-28T19:41:34.273" v="104"/>
        <pc:sldMkLst>
          <pc:docMk/>
          <pc:sldMk cId="2993475163" sldId="306"/>
        </pc:sldMkLst>
      </pc:sldChg>
      <pc:sldChg chg="del">
        <pc:chgData name="Saasha Joshi" userId="9a43617d-2fa4-4467-a81b-0e90add4c066" providerId="ADAL" clId="{8451A4F0-9EFB-45C1-AC7A-157D977F38AB}" dt="2024-08-28T19:40:47.934" v="52" actId="47"/>
        <pc:sldMkLst>
          <pc:docMk/>
          <pc:sldMk cId="2829532289" sldId="307"/>
        </pc:sldMkLst>
      </pc:sldChg>
      <pc:sldChg chg="modSp del mod">
        <pc:chgData name="Saasha Joshi" userId="9a43617d-2fa4-4467-a81b-0e90add4c066" providerId="ADAL" clId="{8451A4F0-9EFB-45C1-AC7A-157D977F38AB}" dt="2024-09-04T17:01:52.046" v="353" actId="47"/>
        <pc:sldMkLst>
          <pc:docMk/>
          <pc:sldMk cId="1948156152" sldId="308"/>
        </pc:sldMkLst>
        <pc:spChg chg="mod">
          <ac:chgData name="Saasha Joshi" userId="9a43617d-2fa4-4467-a81b-0e90add4c066" providerId="ADAL" clId="{8451A4F0-9EFB-45C1-AC7A-157D977F38AB}" dt="2024-08-30T18:31:17.998" v="134" actId="20577"/>
          <ac:spMkLst>
            <pc:docMk/>
            <pc:sldMk cId="1948156152" sldId="308"/>
            <ac:spMk id="3" creationId="{2F891511-7DAC-B70B-25A4-5591D1F0308E}"/>
          </ac:spMkLst>
        </pc:spChg>
      </pc:sldChg>
      <pc:sldChg chg="del">
        <pc:chgData name="Saasha Joshi" userId="9a43617d-2fa4-4467-a81b-0e90add4c066" providerId="ADAL" clId="{8451A4F0-9EFB-45C1-AC7A-157D977F38AB}" dt="2024-08-28T19:40:46.881" v="50" actId="47"/>
        <pc:sldMkLst>
          <pc:docMk/>
          <pc:sldMk cId="1189547609" sldId="309"/>
        </pc:sldMkLst>
      </pc:sldChg>
      <pc:sldChg chg="addSp delSp modSp add mod ord modShow">
        <pc:chgData name="Saasha Joshi" userId="9a43617d-2fa4-4467-a81b-0e90add4c066" providerId="ADAL" clId="{8451A4F0-9EFB-45C1-AC7A-157D977F38AB}" dt="2024-09-06T03:33:33.380" v="1348" actId="729"/>
        <pc:sldMkLst>
          <pc:docMk/>
          <pc:sldMk cId="3732420675" sldId="309"/>
        </pc:sldMkLst>
        <pc:spChg chg="mod">
          <ac:chgData name="Saasha Joshi" userId="9a43617d-2fa4-4467-a81b-0e90add4c066" providerId="ADAL" clId="{8451A4F0-9EFB-45C1-AC7A-157D977F38AB}" dt="2024-09-06T03:12:14.458" v="890" actId="20577"/>
          <ac:spMkLst>
            <pc:docMk/>
            <pc:sldMk cId="3732420675" sldId="309"/>
            <ac:spMk id="2" creationId="{690CC6F1-B5C6-4F77-4D3C-FAACC19C3AE9}"/>
          </ac:spMkLst>
        </pc:spChg>
        <pc:spChg chg="del mod">
          <ac:chgData name="Saasha Joshi" userId="9a43617d-2fa4-4467-a81b-0e90add4c066" providerId="ADAL" clId="{8451A4F0-9EFB-45C1-AC7A-157D977F38AB}" dt="2024-09-06T03:13:11.436" v="896" actId="478"/>
          <ac:spMkLst>
            <pc:docMk/>
            <pc:sldMk cId="3732420675" sldId="309"/>
            <ac:spMk id="3" creationId="{2F891511-7DAC-B70B-25A4-5591D1F0308E}"/>
          </ac:spMkLst>
        </pc:spChg>
        <pc:spChg chg="add del mod">
          <ac:chgData name="Saasha Joshi" userId="9a43617d-2fa4-4467-a81b-0e90add4c066" providerId="ADAL" clId="{8451A4F0-9EFB-45C1-AC7A-157D977F38AB}" dt="2024-09-06T03:13:13.333" v="897" actId="478"/>
          <ac:spMkLst>
            <pc:docMk/>
            <pc:sldMk cId="3732420675" sldId="309"/>
            <ac:spMk id="10" creationId="{EAA851D6-183C-4867-1B7C-956624F7AA2C}"/>
          </ac:spMkLst>
        </pc:spChg>
        <pc:picChg chg="del mod">
          <ac:chgData name="Saasha Joshi" userId="9a43617d-2fa4-4467-a81b-0e90add4c066" providerId="ADAL" clId="{8451A4F0-9EFB-45C1-AC7A-157D977F38AB}" dt="2024-09-04T15:37:58.592" v="157" actId="478"/>
          <ac:picMkLst>
            <pc:docMk/>
            <pc:sldMk cId="3732420675" sldId="309"/>
            <ac:picMk id="6" creationId="{91BE8A34-61C8-B76B-A6CE-04701062FD26}"/>
          </ac:picMkLst>
        </pc:picChg>
        <pc:picChg chg="add del mod">
          <ac:chgData name="Saasha Joshi" userId="9a43617d-2fa4-4467-a81b-0e90add4c066" providerId="ADAL" clId="{8451A4F0-9EFB-45C1-AC7A-157D977F38AB}" dt="2024-09-06T03:12:32.740" v="891" actId="478"/>
          <ac:picMkLst>
            <pc:docMk/>
            <pc:sldMk cId="3732420675" sldId="309"/>
            <ac:picMk id="7" creationId="{5063B4BB-0227-4AD6-700A-C42903C73368}"/>
          </ac:picMkLst>
        </pc:picChg>
        <pc:picChg chg="add mod">
          <ac:chgData name="Saasha Joshi" userId="9a43617d-2fa4-4467-a81b-0e90add4c066" providerId="ADAL" clId="{8451A4F0-9EFB-45C1-AC7A-157D977F38AB}" dt="2024-09-06T03:13:16.379" v="898" actId="1076"/>
          <ac:picMkLst>
            <pc:docMk/>
            <pc:sldMk cId="3732420675" sldId="309"/>
            <ac:picMk id="8" creationId="{5EA23788-C5C7-7F31-ACD4-86DFB4D4F619}"/>
          </ac:picMkLst>
        </pc:picChg>
        <pc:picChg chg="add del mod">
          <ac:chgData name="Saasha Joshi" userId="9a43617d-2fa4-4467-a81b-0e90add4c066" providerId="ADAL" clId="{8451A4F0-9EFB-45C1-AC7A-157D977F38AB}" dt="2024-09-04T15:40:54.654" v="176" actId="21"/>
          <ac:picMkLst>
            <pc:docMk/>
            <pc:sldMk cId="3732420675" sldId="309"/>
            <ac:picMk id="9" creationId="{7ABFC862-A5A3-F2FF-204E-1874E9211652}"/>
          </ac:picMkLst>
        </pc:picChg>
      </pc:sldChg>
      <pc:sldChg chg="del">
        <pc:chgData name="Saasha Joshi" userId="9a43617d-2fa4-4467-a81b-0e90add4c066" providerId="ADAL" clId="{8451A4F0-9EFB-45C1-AC7A-157D977F38AB}" dt="2024-08-28T19:40:50.081" v="58" actId="47"/>
        <pc:sldMkLst>
          <pc:docMk/>
          <pc:sldMk cId="2915115318" sldId="310"/>
        </pc:sldMkLst>
      </pc:sldChg>
      <pc:sldChg chg="addSp delSp modSp add mod ord">
        <pc:chgData name="Saasha Joshi" userId="9a43617d-2fa4-4467-a81b-0e90add4c066" providerId="ADAL" clId="{8451A4F0-9EFB-45C1-AC7A-157D977F38AB}" dt="2024-09-06T04:07:40.755" v="2539" actId="20577"/>
        <pc:sldMkLst>
          <pc:docMk/>
          <pc:sldMk cId="3510516039" sldId="310"/>
        </pc:sldMkLst>
        <pc:spChg chg="mod">
          <ac:chgData name="Saasha Joshi" userId="9a43617d-2fa4-4467-a81b-0e90add4c066" providerId="ADAL" clId="{8451A4F0-9EFB-45C1-AC7A-157D977F38AB}" dt="2024-09-04T15:41:07.502" v="182" actId="20577"/>
          <ac:spMkLst>
            <pc:docMk/>
            <pc:sldMk cId="3510516039" sldId="310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06T04:07:40.755" v="2539" actId="20577"/>
          <ac:spMkLst>
            <pc:docMk/>
            <pc:sldMk cId="3510516039" sldId="310"/>
            <ac:spMk id="3" creationId="{2F891511-7DAC-B70B-25A4-5591D1F0308E}"/>
          </ac:spMkLst>
        </pc:spChg>
        <pc:picChg chg="add del mod modCrop">
          <ac:chgData name="Saasha Joshi" userId="9a43617d-2fa4-4467-a81b-0e90add4c066" providerId="ADAL" clId="{8451A4F0-9EFB-45C1-AC7A-157D977F38AB}" dt="2024-09-04T15:38:47.077" v="167" actId="21"/>
          <ac:picMkLst>
            <pc:docMk/>
            <pc:sldMk cId="3510516039" sldId="310"/>
            <ac:picMk id="7" creationId="{5063B4BB-0227-4AD6-700A-C42903C73368}"/>
          </ac:picMkLst>
        </pc:picChg>
        <pc:picChg chg="add mod">
          <ac:chgData name="Saasha Joshi" userId="9a43617d-2fa4-4467-a81b-0e90add4c066" providerId="ADAL" clId="{8451A4F0-9EFB-45C1-AC7A-157D977F38AB}" dt="2024-09-04T15:40:56.110" v="177"/>
          <ac:picMkLst>
            <pc:docMk/>
            <pc:sldMk cId="3510516039" sldId="310"/>
            <ac:picMk id="9" creationId="{7ABFC862-A5A3-F2FF-204E-1874E9211652}"/>
          </ac:picMkLst>
        </pc:picChg>
      </pc:sldChg>
      <pc:sldChg chg="addSp delSp modSp add del mod">
        <pc:chgData name="Saasha Joshi" userId="9a43617d-2fa4-4467-a81b-0e90add4c066" providerId="ADAL" clId="{8451A4F0-9EFB-45C1-AC7A-157D977F38AB}" dt="2024-09-04T15:38:54.674" v="171" actId="47"/>
        <pc:sldMkLst>
          <pc:docMk/>
          <pc:sldMk cId="710514880" sldId="311"/>
        </pc:sldMkLst>
        <pc:picChg chg="add del mod">
          <ac:chgData name="Saasha Joshi" userId="9a43617d-2fa4-4467-a81b-0e90add4c066" providerId="ADAL" clId="{8451A4F0-9EFB-45C1-AC7A-157D977F38AB}" dt="2024-09-04T15:38:52.983" v="170" actId="21"/>
          <ac:picMkLst>
            <pc:docMk/>
            <pc:sldMk cId="710514880" sldId="311"/>
            <ac:picMk id="7" creationId="{5063B4BB-0227-4AD6-700A-C42903C73368}"/>
          </ac:picMkLst>
        </pc:picChg>
      </pc:sldChg>
      <pc:sldChg chg="addSp delSp modSp add del mod">
        <pc:chgData name="Saasha Joshi" userId="9a43617d-2fa4-4467-a81b-0e90add4c066" providerId="ADAL" clId="{8451A4F0-9EFB-45C1-AC7A-157D977F38AB}" dt="2024-09-04T15:45:16.858" v="208" actId="47"/>
        <pc:sldMkLst>
          <pc:docMk/>
          <pc:sldMk cId="3144976661" sldId="311"/>
        </pc:sldMkLst>
        <pc:spChg chg="del mod">
          <ac:chgData name="Saasha Joshi" userId="9a43617d-2fa4-4467-a81b-0e90add4c066" providerId="ADAL" clId="{8451A4F0-9EFB-45C1-AC7A-157D977F38AB}" dt="2024-09-04T15:44:29.759" v="185" actId="22"/>
          <ac:spMkLst>
            <pc:docMk/>
            <pc:sldMk cId="3144976661" sldId="311"/>
            <ac:spMk id="3" creationId="{2F891511-7DAC-B70B-25A4-5591D1F0308E}"/>
          </ac:spMkLst>
        </pc:spChg>
        <pc:spChg chg="add mod">
          <ac:chgData name="Saasha Joshi" userId="9a43617d-2fa4-4467-a81b-0e90add4c066" providerId="ADAL" clId="{8451A4F0-9EFB-45C1-AC7A-157D977F38AB}" dt="2024-09-04T15:45:13.440" v="207" actId="21"/>
          <ac:spMkLst>
            <pc:docMk/>
            <pc:sldMk cId="3144976661" sldId="311"/>
            <ac:spMk id="11" creationId="{7E16656C-5399-767D-7569-85A6FB0517FC}"/>
          </ac:spMkLst>
        </pc:spChg>
        <pc:picChg chg="add del mod ord">
          <ac:chgData name="Saasha Joshi" userId="9a43617d-2fa4-4467-a81b-0e90add4c066" providerId="ADAL" clId="{8451A4F0-9EFB-45C1-AC7A-157D977F38AB}" dt="2024-09-04T15:45:13.440" v="207" actId="21"/>
          <ac:picMkLst>
            <pc:docMk/>
            <pc:sldMk cId="3144976661" sldId="311"/>
            <ac:picMk id="7" creationId="{248372B9-34F8-580D-BF9A-5151C425260E}"/>
          </ac:picMkLst>
        </pc:picChg>
        <pc:picChg chg="add del mod">
          <ac:chgData name="Saasha Joshi" userId="9a43617d-2fa4-4467-a81b-0e90add4c066" providerId="ADAL" clId="{8451A4F0-9EFB-45C1-AC7A-157D977F38AB}" dt="2024-09-04T15:45:13.440" v="207" actId="21"/>
          <ac:picMkLst>
            <pc:docMk/>
            <pc:sldMk cId="3144976661" sldId="311"/>
            <ac:picMk id="9" creationId="{67B49BF2-8AC1-B8DC-5B82-2D13C52016AF}"/>
          </ac:picMkLst>
        </pc:picChg>
      </pc:sldChg>
      <pc:sldChg chg="addSp delSp modSp new mod modShow">
        <pc:chgData name="Saasha Joshi" userId="9a43617d-2fa4-4467-a81b-0e90add4c066" providerId="ADAL" clId="{8451A4F0-9EFB-45C1-AC7A-157D977F38AB}" dt="2024-09-06T20:15:24.408" v="3253" actId="729"/>
        <pc:sldMkLst>
          <pc:docMk/>
          <pc:sldMk cId="1173744205" sldId="312"/>
        </pc:sldMkLst>
        <pc:spChg chg="del mod">
          <ac:chgData name="Saasha Joshi" userId="9a43617d-2fa4-4467-a81b-0e90add4c066" providerId="ADAL" clId="{8451A4F0-9EFB-45C1-AC7A-157D977F38AB}" dt="2024-09-06T03:46:59.573" v="1874" actId="478"/>
          <ac:spMkLst>
            <pc:docMk/>
            <pc:sldMk cId="1173744205" sldId="312"/>
            <ac:spMk id="2" creationId="{94FEDD65-C358-A330-3A20-3A7B5D9D9300}"/>
          </ac:spMkLst>
        </pc:spChg>
        <pc:spChg chg="del">
          <ac:chgData name="Saasha Joshi" userId="9a43617d-2fa4-4467-a81b-0e90add4c066" providerId="ADAL" clId="{8451A4F0-9EFB-45C1-AC7A-157D977F38AB}" dt="2024-09-04T15:45:07.277" v="194" actId="478"/>
          <ac:spMkLst>
            <pc:docMk/>
            <pc:sldMk cId="1173744205" sldId="312"/>
            <ac:spMk id="3" creationId="{1334F54F-0D63-BDA4-0755-9EAFA6B8BD44}"/>
          </ac:spMkLst>
        </pc:spChg>
        <pc:spChg chg="add del mod">
          <ac:chgData name="Saasha Joshi" userId="9a43617d-2fa4-4467-a81b-0e90add4c066" providerId="ADAL" clId="{8451A4F0-9EFB-45C1-AC7A-157D977F38AB}" dt="2024-09-06T03:47:00.259" v="1875" actId="478"/>
          <ac:spMkLst>
            <pc:docMk/>
            <pc:sldMk cId="1173744205" sldId="312"/>
            <ac:spMk id="6" creationId="{3EBDC942-3BE4-FF9F-927E-64E0AC2D1D1E}"/>
          </ac:spMkLst>
        </pc:spChg>
        <pc:picChg chg="add mod">
          <ac:chgData name="Saasha Joshi" userId="9a43617d-2fa4-4467-a81b-0e90add4c066" providerId="ADAL" clId="{8451A4F0-9EFB-45C1-AC7A-157D977F38AB}" dt="2024-09-06T03:47:13.927" v="1881" actId="1076"/>
          <ac:picMkLst>
            <pc:docMk/>
            <pc:sldMk cId="1173744205" sldId="312"/>
            <ac:picMk id="7" creationId="{248372B9-34F8-580D-BF9A-5151C425260E}"/>
          </ac:picMkLst>
        </pc:picChg>
        <pc:picChg chg="add mod">
          <ac:chgData name="Saasha Joshi" userId="9a43617d-2fa4-4467-a81b-0e90add4c066" providerId="ADAL" clId="{8451A4F0-9EFB-45C1-AC7A-157D977F38AB}" dt="2024-09-06T03:47:16.710" v="1882" actId="1076"/>
          <ac:picMkLst>
            <pc:docMk/>
            <pc:sldMk cId="1173744205" sldId="312"/>
            <ac:picMk id="9" creationId="{67B49BF2-8AC1-B8DC-5B82-2D13C52016AF}"/>
          </ac:picMkLst>
        </pc:picChg>
      </pc:sldChg>
      <pc:sldChg chg="delSp modSp add mod ord">
        <pc:chgData name="Saasha Joshi" userId="9a43617d-2fa4-4467-a81b-0e90add4c066" providerId="ADAL" clId="{8451A4F0-9EFB-45C1-AC7A-157D977F38AB}" dt="2024-09-06T03:28:59.767" v="1285" actId="20577"/>
        <pc:sldMkLst>
          <pc:docMk/>
          <pc:sldMk cId="1564009946" sldId="313"/>
        </pc:sldMkLst>
        <pc:spChg chg="mod">
          <ac:chgData name="Saasha Joshi" userId="9a43617d-2fa4-4467-a81b-0e90add4c066" providerId="ADAL" clId="{8451A4F0-9EFB-45C1-AC7A-157D977F38AB}" dt="2024-09-06T02:28:55.416" v="624" actId="20577"/>
          <ac:spMkLst>
            <pc:docMk/>
            <pc:sldMk cId="1564009946" sldId="313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06T03:28:59.767" v="1285" actId="20577"/>
          <ac:spMkLst>
            <pc:docMk/>
            <pc:sldMk cId="1564009946" sldId="313"/>
            <ac:spMk id="3" creationId="{2F891511-7DAC-B70B-25A4-5591D1F0308E}"/>
          </ac:spMkLst>
        </pc:spChg>
        <pc:picChg chg="del">
          <ac:chgData name="Saasha Joshi" userId="9a43617d-2fa4-4467-a81b-0e90add4c066" providerId="ADAL" clId="{8451A4F0-9EFB-45C1-AC7A-157D977F38AB}" dt="2024-09-04T15:46:28.885" v="234" actId="478"/>
          <ac:picMkLst>
            <pc:docMk/>
            <pc:sldMk cId="1564009946" sldId="313"/>
            <ac:picMk id="7" creationId="{5063B4BB-0227-4AD6-700A-C42903C73368}"/>
          </ac:picMkLst>
        </pc:picChg>
      </pc:sldChg>
      <pc:sldChg chg="del">
        <pc:chgData name="Saasha Joshi" userId="9a43617d-2fa4-4467-a81b-0e90add4c066" providerId="ADAL" clId="{8451A4F0-9EFB-45C1-AC7A-157D977F38AB}" dt="2024-08-28T19:40:56.421" v="79" actId="47"/>
        <pc:sldMkLst>
          <pc:docMk/>
          <pc:sldMk cId="3503230152" sldId="313"/>
        </pc:sldMkLst>
      </pc:sldChg>
      <pc:sldChg chg="del">
        <pc:chgData name="Saasha Joshi" userId="9a43617d-2fa4-4467-a81b-0e90add4c066" providerId="ADAL" clId="{8451A4F0-9EFB-45C1-AC7A-157D977F38AB}" dt="2024-08-28T19:40:59.542" v="84" actId="47"/>
        <pc:sldMkLst>
          <pc:docMk/>
          <pc:sldMk cId="1236086716" sldId="314"/>
        </pc:sldMkLst>
      </pc:sldChg>
      <pc:sldChg chg="addSp modSp add mod ord">
        <pc:chgData name="Saasha Joshi" userId="9a43617d-2fa4-4467-a81b-0e90add4c066" providerId="ADAL" clId="{8451A4F0-9EFB-45C1-AC7A-157D977F38AB}" dt="2024-09-06T04:29:53.704" v="3252" actId="20577"/>
        <pc:sldMkLst>
          <pc:docMk/>
          <pc:sldMk cId="3390206518" sldId="314"/>
        </pc:sldMkLst>
        <pc:spChg chg="mod">
          <ac:chgData name="Saasha Joshi" userId="9a43617d-2fa4-4467-a81b-0e90add4c066" providerId="ADAL" clId="{8451A4F0-9EFB-45C1-AC7A-157D977F38AB}" dt="2024-09-06T03:56:40.798" v="2435" actId="20577"/>
          <ac:spMkLst>
            <pc:docMk/>
            <pc:sldMk cId="3390206518" sldId="314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06T04:29:53.704" v="3252" actId="20577"/>
          <ac:spMkLst>
            <pc:docMk/>
            <pc:sldMk cId="3390206518" sldId="314"/>
            <ac:spMk id="3" creationId="{2F891511-7DAC-B70B-25A4-5591D1F0308E}"/>
          </ac:spMkLst>
        </pc:spChg>
        <pc:picChg chg="add mod">
          <ac:chgData name="Saasha Joshi" userId="9a43617d-2fa4-4467-a81b-0e90add4c066" providerId="ADAL" clId="{8451A4F0-9EFB-45C1-AC7A-157D977F38AB}" dt="2024-09-06T04:14:38.326" v="2661" actId="1076"/>
          <ac:picMkLst>
            <pc:docMk/>
            <pc:sldMk cId="3390206518" sldId="314"/>
            <ac:picMk id="7" creationId="{A8B2A95B-F432-387F-91BC-3B0CCA9ED48E}"/>
          </ac:picMkLst>
        </pc:picChg>
      </pc:sldChg>
      <pc:sldChg chg="del">
        <pc:chgData name="Saasha Joshi" userId="9a43617d-2fa4-4467-a81b-0e90add4c066" providerId="ADAL" clId="{8451A4F0-9EFB-45C1-AC7A-157D977F38AB}" dt="2024-08-28T19:40:51.983" v="65" actId="47"/>
        <pc:sldMkLst>
          <pc:docMk/>
          <pc:sldMk cId="552629686" sldId="315"/>
        </pc:sldMkLst>
      </pc:sldChg>
      <pc:sldChg chg="modSp add mod">
        <pc:chgData name="Saasha Joshi" userId="9a43617d-2fa4-4467-a81b-0e90add4c066" providerId="ADAL" clId="{8451A4F0-9EFB-45C1-AC7A-157D977F38AB}" dt="2024-09-13T19:28:23.710" v="3410" actId="20577"/>
        <pc:sldMkLst>
          <pc:docMk/>
          <pc:sldMk cId="675594357" sldId="315"/>
        </pc:sldMkLst>
        <pc:spChg chg="mod">
          <ac:chgData name="Saasha Joshi" userId="9a43617d-2fa4-4467-a81b-0e90add4c066" providerId="ADAL" clId="{8451A4F0-9EFB-45C1-AC7A-157D977F38AB}" dt="2024-09-04T15:47:55.944" v="277" actId="20577"/>
          <ac:spMkLst>
            <pc:docMk/>
            <pc:sldMk cId="675594357" sldId="315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13T19:28:23.710" v="3410" actId="20577"/>
          <ac:spMkLst>
            <pc:docMk/>
            <pc:sldMk cId="675594357" sldId="315"/>
            <ac:spMk id="3" creationId="{2F891511-7DAC-B70B-25A4-5591D1F0308E}"/>
          </ac:spMkLst>
        </pc:spChg>
      </pc:sldChg>
      <pc:sldChg chg="del">
        <pc:chgData name="Saasha Joshi" userId="9a43617d-2fa4-4467-a81b-0e90add4c066" providerId="ADAL" clId="{8451A4F0-9EFB-45C1-AC7A-157D977F38AB}" dt="2024-08-28T19:40:52.250" v="66" actId="47"/>
        <pc:sldMkLst>
          <pc:docMk/>
          <pc:sldMk cId="1888370945" sldId="316"/>
        </pc:sldMkLst>
      </pc:sldChg>
      <pc:sldChg chg="modSp add mod modShow">
        <pc:chgData name="Saasha Joshi" userId="9a43617d-2fa4-4467-a81b-0e90add4c066" providerId="ADAL" clId="{8451A4F0-9EFB-45C1-AC7A-157D977F38AB}" dt="2024-09-06T02:34:47.708" v="713" actId="729"/>
        <pc:sldMkLst>
          <pc:docMk/>
          <pc:sldMk cId="1917258148" sldId="316"/>
        </pc:sldMkLst>
        <pc:spChg chg="mod">
          <ac:chgData name="Saasha Joshi" userId="9a43617d-2fa4-4467-a81b-0e90add4c066" providerId="ADAL" clId="{8451A4F0-9EFB-45C1-AC7A-157D977F38AB}" dt="2024-09-04T15:48:22.794" v="296" actId="20577"/>
          <ac:spMkLst>
            <pc:docMk/>
            <pc:sldMk cId="1917258148" sldId="316"/>
            <ac:spMk id="2" creationId="{690CC6F1-B5C6-4F77-4D3C-FAACC19C3AE9}"/>
          </ac:spMkLst>
        </pc:spChg>
      </pc:sldChg>
      <pc:sldChg chg="del">
        <pc:chgData name="Saasha Joshi" userId="9a43617d-2fa4-4467-a81b-0e90add4c066" providerId="ADAL" clId="{8451A4F0-9EFB-45C1-AC7A-157D977F38AB}" dt="2024-08-28T19:40:50.868" v="60" actId="47"/>
        <pc:sldMkLst>
          <pc:docMk/>
          <pc:sldMk cId="458926700" sldId="317"/>
        </pc:sldMkLst>
      </pc:sldChg>
      <pc:sldChg chg="modSp add mod modShow">
        <pc:chgData name="Saasha Joshi" userId="9a43617d-2fa4-4467-a81b-0e90add4c066" providerId="ADAL" clId="{8451A4F0-9EFB-45C1-AC7A-157D977F38AB}" dt="2024-09-06T02:34:47.708" v="713" actId="729"/>
        <pc:sldMkLst>
          <pc:docMk/>
          <pc:sldMk cId="2050228357" sldId="317"/>
        </pc:sldMkLst>
        <pc:spChg chg="mod">
          <ac:chgData name="Saasha Joshi" userId="9a43617d-2fa4-4467-a81b-0e90add4c066" providerId="ADAL" clId="{8451A4F0-9EFB-45C1-AC7A-157D977F38AB}" dt="2024-09-04T15:48:30.073" v="310" actId="20577"/>
          <ac:spMkLst>
            <pc:docMk/>
            <pc:sldMk cId="2050228357" sldId="317"/>
            <ac:spMk id="2" creationId="{690CC6F1-B5C6-4F77-4D3C-FAACC19C3AE9}"/>
          </ac:spMkLst>
        </pc:spChg>
      </pc:sldChg>
      <pc:sldChg chg="modSp add mod modShow">
        <pc:chgData name="Saasha Joshi" userId="9a43617d-2fa4-4467-a81b-0e90add4c066" providerId="ADAL" clId="{8451A4F0-9EFB-45C1-AC7A-157D977F38AB}" dt="2024-09-06T02:34:47.708" v="713" actId="729"/>
        <pc:sldMkLst>
          <pc:docMk/>
          <pc:sldMk cId="693600407" sldId="318"/>
        </pc:sldMkLst>
        <pc:spChg chg="mod">
          <ac:chgData name="Saasha Joshi" userId="9a43617d-2fa4-4467-a81b-0e90add4c066" providerId="ADAL" clId="{8451A4F0-9EFB-45C1-AC7A-157D977F38AB}" dt="2024-09-04T15:48:35.883" v="323" actId="20577"/>
          <ac:spMkLst>
            <pc:docMk/>
            <pc:sldMk cId="693600407" sldId="318"/>
            <ac:spMk id="2" creationId="{690CC6F1-B5C6-4F77-4D3C-FAACC19C3AE9}"/>
          </ac:spMkLst>
        </pc:spChg>
      </pc:sldChg>
      <pc:sldChg chg="del">
        <pc:chgData name="Saasha Joshi" userId="9a43617d-2fa4-4467-a81b-0e90add4c066" providerId="ADAL" clId="{8451A4F0-9EFB-45C1-AC7A-157D977F38AB}" dt="2024-08-28T19:40:51.167" v="61" actId="47"/>
        <pc:sldMkLst>
          <pc:docMk/>
          <pc:sldMk cId="2940654920" sldId="318"/>
        </pc:sldMkLst>
      </pc:sldChg>
      <pc:sldChg chg="del">
        <pc:chgData name="Saasha Joshi" userId="9a43617d-2fa4-4467-a81b-0e90add4c066" providerId="ADAL" clId="{8451A4F0-9EFB-45C1-AC7A-157D977F38AB}" dt="2024-08-28T19:40:49.379" v="56" actId="47"/>
        <pc:sldMkLst>
          <pc:docMk/>
          <pc:sldMk cId="114893571" sldId="319"/>
        </pc:sldMkLst>
      </pc:sldChg>
      <pc:sldChg chg="modSp add mod modShow">
        <pc:chgData name="Saasha Joshi" userId="9a43617d-2fa4-4467-a81b-0e90add4c066" providerId="ADAL" clId="{8451A4F0-9EFB-45C1-AC7A-157D977F38AB}" dt="2024-09-06T03:55:45.329" v="2401" actId="729"/>
        <pc:sldMkLst>
          <pc:docMk/>
          <pc:sldMk cId="4017483235" sldId="319"/>
        </pc:sldMkLst>
        <pc:spChg chg="mod">
          <ac:chgData name="Saasha Joshi" userId="9a43617d-2fa4-4467-a81b-0e90add4c066" providerId="ADAL" clId="{8451A4F0-9EFB-45C1-AC7A-157D977F38AB}" dt="2024-09-04T15:50:50.542" v="352" actId="20577"/>
          <ac:spMkLst>
            <pc:docMk/>
            <pc:sldMk cId="4017483235" sldId="319"/>
            <ac:spMk id="2" creationId="{690CC6F1-B5C6-4F77-4D3C-FAACC19C3AE9}"/>
          </ac:spMkLst>
        </pc:spChg>
      </pc:sldChg>
      <pc:sldChg chg="addSp delSp modSp add del mod">
        <pc:chgData name="Saasha Joshi" userId="9a43617d-2fa4-4467-a81b-0e90add4c066" providerId="ADAL" clId="{8451A4F0-9EFB-45C1-AC7A-157D977F38AB}" dt="2024-09-06T02:25:07.884" v="583" actId="47"/>
        <pc:sldMkLst>
          <pc:docMk/>
          <pc:sldMk cId="604807036" sldId="320"/>
        </pc:sldMkLst>
        <pc:spChg chg="del">
          <ac:chgData name="Saasha Joshi" userId="9a43617d-2fa4-4467-a81b-0e90add4c066" providerId="ADAL" clId="{8451A4F0-9EFB-45C1-AC7A-157D977F38AB}" dt="2024-09-06T02:24:16.476" v="570" actId="478"/>
          <ac:spMkLst>
            <pc:docMk/>
            <pc:sldMk cId="604807036" sldId="320"/>
            <ac:spMk id="3" creationId="{2F891511-7DAC-B70B-25A4-5591D1F0308E}"/>
          </ac:spMkLst>
        </pc:spChg>
        <pc:spChg chg="add del mod">
          <ac:chgData name="Saasha Joshi" userId="9a43617d-2fa4-4467-a81b-0e90add4c066" providerId="ADAL" clId="{8451A4F0-9EFB-45C1-AC7A-157D977F38AB}" dt="2024-09-06T02:24:22.430" v="573" actId="478"/>
          <ac:spMkLst>
            <pc:docMk/>
            <pc:sldMk cId="604807036" sldId="320"/>
            <ac:spMk id="7" creationId="{42E948A3-434F-39ED-834D-085BA4696F13}"/>
          </ac:spMkLst>
        </pc:spChg>
        <pc:spChg chg="add del">
          <ac:chgData name="Saasha Joshi" userId="9a43617d-2fa4-4467-a81b-0e90add4c066" providerId="ADAL" clId="{8451A4F0-9EFB-45C1-AC7A-157D977F38AB}" dt="2024-09-06T02:24:20.055" v="572" actId="22"/>
          <ac:spMkLst>
            <pc:docMk/>
            <pc:sldMk cId="604807036" sldId="320"/>
            <ac:spMk id="9" creationId="{5025472D-7D94-5EBA-83BB-7529953EA632}"/>
          </ac:spMkLst>
        </pc:spChg>
        <pc:picChg chg="add mod">
          <ac:chgData name="Saasha Joshi" userId="9a43617d-2fa4-4467-a81b-0e90add4c066" providerId="ADAL" clId="{8451A4F0-9EFB-45C1-AC7A-157D977F38AB}" dt="2024-09-06T02:24:36.094" v="578" actId="1076"/>
          <ac:picMkLst>
            <pc:docMk/>
            <pc:sldMk cId="604807036" sldId="320"/>
            <ac:picMk id="11" creationId="{BCAE17F7-D130-3BFD-6BB1-FBF8C3129484}"/>
          </ac:picMkLst>
        </pc:picChg>
      </pc:sldChg>
      <pc:sldChg chg="del">
        <pc:chgData name="Saasha Joshi" userId="9a43617d-2fa4-4467-a81b-0e90add4c066" providerId="ADAL" clId="{8451A4F0-9EFB-45C1-AC7A-157D977F38AB}" dt="2024-08-28T19:40:49.765" v="57" actId="47"/>
        <pc:sldMkLst>
          <pc:docMk/>
          <pc:sldMk cId="995257469" sldId="320"/>
        </pc:sldMkLst>
      </pc:sldChg>
      <pc:sldChg chg="del">
        <pc:chgData name="Saasha Joshi" userId="9a43617d-2fa4-4467-a81b-0e90add4c066" providerId="ADAL" clId="{8451A4F0-9EFB-45C1-AC7A-157D977F38AB}" dt="2024-08-28T19:40:51.566" v="63" actId="47"/>
        <pc:sldMkLst>
          <pc:docMk/>
          <pc:sldMk cId="996766407" sldId="321"/>
        </pc:sldMkLst>
      </pc:sldChg>
      <pc:sldChg chg="addSp delSp modSp new mod modShow">
        <pc:chgData name="Saasha Joshi" userId="9a43617d-2fa4-4467-a81b-0e90add4c066" providerId="ADAL" clId="{8451A4F0-9EFB-45C1-AC7A-157D977F38AB}" dt="2024-09-06T03:29:51.084" v="1292" actId="729"/>
        <pc:sldMkLst>
          <pc:docMk/>
          <pc:sldMk cId="3978435655" sldId="321"/>
        </pc:sldMkLst>
        <pc:spChg chg="del">
          <ac:chgData name="Saasha Joshi" userId="9a43617d-2fa4-4467-a81b-0e90add4c066" providerId="ADAL" clId="{8451A4F0-9EFB-45C1-AC7A-157D977F38AB}" dt="2024-09-06T02:25:00.124" v="580" actId="478"/>
          <ac:spMkLst>
            <pc:docMk/>
            <pc:sldMk cId="3978435655" sldId="321"/>
            <ac:spMk id="2" creationId="{E369DB3B-3A85-EA02-358B-36500BF44840}"/>
          </ac:spMkLst>
        </pc:spChg>
        <pc:spChg chg="del">
          <ac:chgData name="Saasha Joshi" userId="9a43617d-2fa4-4467-a81b-0e90add4c066" providerId="ADAL" clId="{8451A4F0-9EFB-45C1-AC7A-157D977F38AB}" dt="2024-09-06T02:25:00.124" v="580" actId="478"/>
          <ac:spMkLst>
            <pc:docMk/>
            <pc:sldMk cId="3978435655" sldId="321"/>
            <ac:spMk id="3" creationId="{DBEC2848-96F5-F3CD-36BA-0BD02A502B5C}"/>
          </ac:spMkLst>
        </pc:spChg>
        <pc:spChg chg="add del mod">
          <ac:chgData name="Saasha Joshi" userId="9a43617d-2fa4-4467-a81b-0e90add4c066" providerId="ADAL" clId="{8451A4F0-9EFB-45C1-AC7A-157D977F38AB}" dt="2024-09-06T02:25:49.204" v="595" actId="478"/>
          <ac:spMkLst>
            <pc:docMk/>
            <pc:sldMk cId="3978435655" sldId="321"/>
            <ac:spMk id="6" creationId="{0D42659C-5DC6-57A2-1863-2930B504F49B}"/>
          </ac:spMkLst>
        </pc:spChg>
        <pc:spChg chg="add del mod">
          <ac:chgData name="Saasha Joshi" userId="9a43617d-2fa4-4467-a81b-0e90add4c066" providerId="ADAL" clId="{8451A4F0-9EFB-45C1-AC7A-157D977F38AB}" dt="2024-09-06T02:25:51.536" v="596" actId="478"/>
          <ac:spMkLst>
            <pc:docMk/>
            <pc:sldMk cId="3978435655" sldId="321"/>
            <ac:spMk id="9" creationId="{89DD6586-507C-6F24-6B39-FA9648953C75}"/>
          </ac:spMkLst>
        </pc:spChg>
        <pc:spChg chg="add mod">
          <ac:chgData name="Saasha Joshi" userId="9a43617d-2fa4-4467-a81b-0e90add4c066" providerId="ADAL" clId="{8451A4F0-9EFB-45C1-AC7A-157D977F38AB}" dt="2024-09-06T02:25:56.109" v="597"/>
          <ac:spMkLst>
            <pc:docMk/>
            <pc:sldMk cId="3978435655" sldId="321"/>
            <ac:spMk id="10" creationId="{A79D2C66-1FEC-3F9D-C3D8-99893329CF45}"/>
          </ac:spMkLst>
        </pc:spChg>
        <pc:picChg chg="add mod modCrop">
          <ac:chgData name="Saasha Joshi" userId="9a43617d-2fa4-4467-a81b-0e90add4c066" providerId="ADAL" clId="{8451A4F0-9EFB-45C1-AC7A-157D977F38AB}" dt="2024-09-06T02:26:31.828" v="604" actId="1076"/>
          <ac:picMkLst>
            <pc:docMk/>
            <pc:sldMk cId="3978435655" sldId="321"/>
            <ac:picMk id="7" creationId="{8F6DD99D-B93F-754B-6D43-99E8CAC0133A}"/>
          </ac:picMkLst>
        </pc:picChg>
        <pc:picChg chg="add mod modCrop">
          <ac:chgData name="Saasha Joshi" userId="9a43617d-2fa4-4467-a81b-0e90add4c066" providerId="ADAL" clId="{8451A4F0-9EFB-45C1-AC7A-157D977F38AB}" dt="2024-09-06T02:26:38.158" v="605" actId="1076"/>
          <ac:picMkLst>
            <pc:docMk/>
            <pc:sldMk cId="3978435655" sldId="321"/>
            <ac:picMk id="11" creationId="{B2278677-826A-9205-4361-2B95573B1C93}"/>
          </ac:picMkLst>
        </pc:picChg>
      </pc:sldChg>
      <pc:sldChg chg="addSp modSp add mod">
        <pc:chgData name="Saasha Joshi" userId="9a43617d-2fa4-4467-a81b-0e90add4c066" providerId="ADAL" clId="{8451A4F0-9EFB-45C1-AC7A-157D977F38AB}" dt="2024-09-06T03:29:44.040" v="1290" actId="21"/>
        <pc:sldMkLst>
          <pc:docMk/>
          <pc:sldMk cId="1617218274" sldId="322"/>
        </pc:sldMkLst>
        <pc:spChg chg="mod">
          <ac:chgData name="Saasha Joshi" userId="9a43617d-2fa4-4467-a81b-0e90add4c066" providerId="ADAL" clId="{8451A4F0-9EFB-45C1-AC7A-157D977F38AB}" dt="2024-09-06T03:29:44.040" v="1290" actId="21"/>
          <ac:spMkLst>
            <pc:docMk/>
            <pc:sldMk cId="1617218274" sldId="322"/>
            <ac:spMk id="3" creationId="{2F891511-7DAC-B70B-25A4-5591D1F0308E}"/>
          </ac:spMkLst>
        </pc:spChg>
        <pc:picChg chg="add mod">
          <ac:chgData name="Saasha Joshi" userId="9a43617d-2fa4-4467-a81b-0e90add4c066" providerId="ADAL" clId="{8451A4F0-9EFB-45C1-AC7A-157D977F38AB}" dt="2024-09-06T02:35:59.860" v="727" actId="1076"/>
          <ac:picMkLst>
            <pc:docMk/>
            <pc:sldMk cId="1617218274" sldId="322"/>
            <ac:picMk id="6" creationId="{CDE5CD19-4590-0742-7FCF-2B7F6621BED5}"/>
          </ac:picMkLst>
        </pc:picChg>
      </pc:sldChg>
      <pc:sldChg chg="del">
        <pc:chgData name="Saasha Joshi" userId="9a43617d-2fa4-4467-a81b-0e90add4c066" providerId="ADAL" clId="{8451A4F0-9EFB-45C1-AC7A-157D977F38AB}" dt="2024-08-28T19:40:51.633" v="64" actId="47"/>
        <pc:sldMkLst>
          <pc:docMk/>
          <pc:sldMk cId="4014410408" sldId="322"/>
        </pc:sldMkLst>
      </pc:sldChg>
      <pc:sldChg chg="addSp delSp modSp add mod">
        <pc:chgData name="Saasha Joshi" userId="9a43617d-2fa4-4467-a81b-0e90add4c066" providerId="ADAL" clId="{8451A4F0-9EFB-45C1-AC7A-157D977F38AB}" dt="2024-09-06T03:29:46.831" v="1291"/>
        <pc:sldMkLst>
          <pc:docMk/>
          <pc:sldMk cId="72897558" sldId="323"/>
        </pc:sldMkLst>
        <pc:spChg chg="mod">
          <ac:chgData name="Saasha Joshi" userId="9a43617d-2fa4-4467-a81b-0e90add4c066" providerId="ADAL" clId="{8451A4F0-9EFB-45C1-AC7A-157D977F38AB}" dt="2024-09-06T03:29:46.831" v="1291"/>
          <ac:spMkLst>
            <pc:docMk/>
            <pc:sldMk cId="72897558" sldId="323"/>
            <ac:spMk id="3" creationId="{2F891511-7DAC-B70B-25A4-5591D1F0308E}"/>
          </ac:spMkLst>
        </pc:spChg>
        <pc:picChg chg="del">
          <ac:chgData name="Saasha Joshi" userId="9a43617d-2fa4-4467-a81b-0e90add4c066" providerId="ADAL" clId="{8451A4F0-9EFB-45C1-AC7A-157D977F38AB}" dt="2024-09-06T02:35:45.691" v="724" actId="478"/>
          <ac:picMkLst>
            <pc:docMk/>
            <pc:sldMk cId="72897558" sldId="323"/>
            <ac:picMk id="6" creationId="{CDE5CD19-4590-0742-7FCF-2B7F6621BED5}"/>
          </ac:picMkLst>
        </pc:picChg>
        <pc:picChg chg="add del mod">
          <ac:chgData name="Saasha Joshi" userId="9a43617d-2fa4-4467-a81b-0e90add4c066" providerId="ADAL" clId="{8451A4F0-9EFB-45C1-AC7A-157D977F38AB}" dt="2024-09-06T02:35:44.193" v="723" actId="21"/>
          <ac:picMkLst>
            <pc:docMk/>
            <pc:sldMk cId="72897558" sldId="323"/>
            <ac:picMk id="7" creationId="{4B6C368C-032E-153E-4092-8336CD057AB0}"/>
          </ac:picMkLst>
        </pc:picChg>
        <pc:picChg chg="add mod">
          <ac:chgData name="Saasha Joshi" userId="9a43617d-2fa4-4467-a81b-0e90add4c066" providerId="ADAL" clId="{8451A4F0-9EFB-45C1-AC7A-157D977F38AB}" dt="2024-09-06T02:35:49.832" v="726" actId="1076"/>
          <ac:picMkLst>
            <pc:docMk/>
            <pc:sldMk cId="72897558" sldId="323"/>
            <ac:picMk id="8" creationId="{4B6C368C-032E-153E-4092-8336CD057AB0}"/>
          </ac:picMkLst>
        </pc:picChg>
      </pc:sldChg>
      <pc:sldChg chg="del">
        <pc:chgData name="Saasha Joshi" userId="9a43617d-2fa4-4467-a81b-0e90add4c066" providerId="ADAL" clId="{8451A4F0-9EFB-45C1-AC7A-157D977F38AB}" dt="2024-08-28T19:40:53.858" v="71" actId="47"/>
        <pc:sldMkLst>
          <pc:docMk/>
          <pc:sldMk cId="156070128" sldId="323"/>
        </pc:sldMkLst>
      </pc:sldChg>
      <pc:sldChg chg="modSp add mod">
        <pc:chgData name="Saasha Joshi" userId="9a43617d-2fa4-4467-a81b-0e90add4c066" providerId="ADAL" clId="{8451A4F0-9EFB-45C1-AC7A-157D977F38AB}" dt="2024-09-06T03:44:39.249" v="1758" actId="20577"/>
        <pc:sldMkLst>
          <pc:docMk/>
          <pc:sldMk cId="1671344452" sldId="324"/>
        </pc:sldMkLst>
        <pc:spChg chg="mod">
          <ac:chgData name="Saasha Joshi" userId="9a43617d-2fa4-4467-a81b-0e90add4c066" providerId="ADAL" clId="{8451A4F0-9EFB-45C1-AC7A-157D977F38AB}" dt="2024-09-06T03:33:01.087" v="1347" actId="1076"/>
          <ac:spMkLst>
            <pc:docMk/>
            <pc:sldMk cId="1671344452" sldId="324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06T03:44:39.249" v="1758" actId="20577"/>
          <ac:spMkLst>
            <pc:docMk/>
            <pc:sldMk cId="1671344452" sldId="324"/>
            <ac:spMk id="3" creationId="{2F891511-7DAC-B70B-25A4-5591D1F0308E}"/>
          </ac:spMkLst>
        </pc:spChg>
        <pc:picChg chg="mod ord">
          <ac:chgData name="Saasha Joshi" userId="9a43617d-2fa4-4467-a81b-0e90add4c066" providerId="ADAL" clId="{8451A4F0-9EFB-45C1-AC7A-157D977F38AB}" dt="2024-09-06T03:32:27.376" v="1342" actId="1076"/>
          <ac:picMkLst>
            <pc:docMk/>
            <pc:sldMk cId="1671344452" sldId="324"/>
            <ac:picMk id="7" creationId="{5063B4BB-0227-4AD6-700A-C42903C73368}"/>
          </ac:picMkLst>
        </pc:picChg>
      </pc:sldChg>
      <pc:sldChg chg="del">
        <pc:chgData name="Saasha Joshi" userId="9a43617d-2fa4-4467-a81b-0e90add4c066" providerId="ADAL" clId="{8451A4F0-9EFB-45C1-AC7A-157D977F38AB}" dt="2024-08-28T19:40:53.095" v="69" actId="47"/>
        <pc:sldMkLst>
          <pc:docMk/>
          <pc:sldMk cId="2133885458" sldId="324"/>
        </pc:sldMkLst>
      </pc:sldChg>
      <pc:sldChg chg="delSp add mod modShow">
        <pc:chgData name="Saasha Joshi" userId="9a43617d-2fa4-4467-a81b-0e90add4c066" providerId="ADAL" clId="{8451A4F0-9EFB-45C1-AC7A-157D977F38AB}" dt="2024-09-06T03:33:33.380" v="1348" actId="729"/>
        <pc:sldMkLst>
          <pc:docMk/>
          <pc:sldMk cId="54085832" sldId="325"/>
        </pc:sldMkLst>
        <pc:picChg chg="del">
          <ac:chgData name="Saasha Joshi" userId="9a43617d-2fa4-4467-a81b-0e90add4c066" providerId="ADAL" clId="{8451A4F0-9EFB-45C1-AC7A-157D977F38AB}" dt="2024-09-06T03:13:20.578" v="899" actId="478"/>
          <ac:picMkLst>
            <pc:docMk/>
            <pc:sldMk cId="54085832" sldId="325"/>
            <ac:picMk id="8" creationId="{5EA23788-C5C7-7F31-ACD4-86DFB4D4F619}"/>
          </ac:picMkLst>
        </pc:picChg>
      </pc:sldChg>
      <pc:sldChg chg="del">
        <pc:chgData name="Saasha Joshi" userId="9a43617d-2fa4-4467-a81b-0e90add4c066" providerId="ADAL" clId="{8451A4F0-9EFB-45C1-AC7A-157D977F38AB}" dt="2024-08-28T19:40:54.893" v="74" actId="47"/>
        <pc:sldMkLst>
          <pc:docMk/>
          <pc:sldMk cId="556400663" sldId="325"/>
        </pc:sldMkLst>
      </pc:sldChg>
      <pc:sldChg chg="modSp add del mod">
        <pc:chgData name="Saasha Joshi" userId="9a43617d-2fa4-4467-a81b-0e90add4c066" providerId="ADAL" clId="{8451A4F0-9EFB-45C1-AC7A-157D977F38AB}" dt="2024-09-06T03:18:55.280" v="1100" actId="47"/>
        <pc:sldMkLst>
          <pc:docMk/>
          <pc:sldMk cId="850379307" sldId="326"/>
        </pc:sldMkLst>
        <pc:spChg chg="mod">
          <ac:chgData name="Saasha Joshi" userId="9a43617d-2fa4-4467-a81b-0e90add4c066" providerId="ADAL" clId="{8451A4F0-9EFB-45C1-AC7A-157D977F38AB}" dt="2024-09-06T03:18:36.336" v="1099" actId="20577"/>
          <ac:spMkLst>
            <pc:docMk/>
            <pc:sldMk cId="850379307" sldId="326"/>
            <ac:spMk id="2" creationId="{690CC6F1-B5C6-4F77-4D3C-FAACC19C3AE9}"/>
          </ac:spMkLst>
        </pc:spChg>
      </pc:sldChg>
      <pc:sldChg chg="add del ord">
        <pc:chgData name="Saasha Joshi" userId="9a43617d-2fa4-4467-a81b-0e90add4c066" providerId="ADAL" clId="{8451A4F0-9EFB-45C1-AC7A-157D977F38AB}" dt="2024-09-06T03:43:27.185" v="1658" actId="47"/>
        <pc:sldMkLst>
          <pc:docMk/>
          <pc:sldMk cId="1571915895" sldId="326"/>
        </pc:sldMkLst>
      </pc:sldChg>
      <pc:sldChg chg="delSp modSp add mod">
        <pc:chgData name="Saasha Joshi" userId="9a43617d-2fa4-4467-a81b-0e90add4c066" providerId="ADAL" clId="{8451A4F0-9EFB-45C1-AC7A-157D977F38AB}" dt="2024-09-06T04:17:42.460" v="2794" actId="20577"/>
        <pc:sldMkLst>
          <pc:docMk/>
          <pc:sldMk cId="2638637424" sldId="326"/>
        </pc:sldMkLst>
        <pc:spChg chg="mod">
          <ac:chgData name="Saasha Joshi" userId="9a43617d-2fa4-4467-a81b-0e90add4c066" providerId="ADAL" clId="{8451A4F0-9EFB-45C1-AC7A-157D977F38AB}" dt="2024-09-06T04:17:42.460" v="2794" actId="20577"/>
          <ac:spMkLst>
            <pc:docMk/>
            <pc:sldMk cId="2638637424" sldId="326"/>
            <ac:spMk id="3" creationId="{2F891511-7DAC-B70B-25A4-5591D1F0308E}"/>
          </ac:spMkLst>
        </pc:spChg>
        <pc:picChg chg="del">
          <ac:chgData name="Saasha Joshi" userId="9a43617d-2fa4-4467-a81b-0e90add4c066" providerId="ADAL" clId="{8451A4F0-9EFB-45C1-AC7A-157D977F38AB}" dt="2024-09-06T03:44:23.026" v="1740" actId="478"/>
          <ac:picMkLst>
            <pc:docMk/>
            <pc:sldMk cId="2638637424" sldId="326"/>
            <ac:picMk id="9" creationId="{7ABFC862-A5A3-F2FF-204E-1874E9211652}"/>
          </ac:picMkLst>
        </pc:picChg>
      </pc:sldChg>
      <pc:sldChg chg="add del ord">
        <pc:chgData name="Saasha Joshi" userId="9a43617d-2fa4-4467-a81b-0e90add4c066" providerId="ADAL" clId="{8451A4F0-9EFB-45C1-AC7A-157D977F38AB}" dt="2024-09-06T03:29:35.185" v="1289" actId="2696"/>
        <pc:sldMkLst>
          <pc:docMk/>
          <pc:sldMk cId="2782021337" sldId="326"/>
        </pc:sldMkLst>
      </pc:sldChg>
      <pc:sldChg chg="add del">
        <pc:chgData name="Saasha Joshi" userId="9a43617d-2fa4-4467-a81b-0e90add4c066" providerId="ADAL" clId="{8451A4F0-9EFB-45C1-AC7A-157D977F38AB}" dt="2024-08-28T19:41:16.346" v="102" actId="47"/>
        <pc:sldMkLst>
          <pc:docMk/>
          <pc:sldMk cId="2534574390" sldId="327"/>
        </pc:sldMkLst>
      </pc:sldChg>
      <pc:sldChg chg="modSp add mod ord">
        <pc:chgData name="Saasha Joshi" userId="9a43617d-2fa4-4467-a81b-0e90add4c066" providerId="ADAL" clId="{8451A4F0-9EFB-45C1-AC7A-157D977F38AB}" dt="2024-09-06T03:46:11.021" v="1873" actId="12"/>
        <pc:sldMkLst>
          <pc:docMk/>
          <pc:sldMk cId="2561473716" sldId="327"/>
        </pc:sldMkLst>
        <pc:spChg chg="mod">
          <ac:chgData name="Saasha Joshi" userId="9a43617d-2fa4-4467-a81b-0e90add4c066" providerId="ADAL" clId="{8451A4F0-9EFB-45C1-AC7A-157D977F38AB}" dt="2024-09-06T03:44:33.076" v="1755" actId="20577"/>
          <ac:spMkLst>
            <pc:docMk/>
            <pc:sldMk cId="2561473716" sldId="327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06T03:46:11.021" v="1873" actId="12"/>
          <ac:spMkLst>
            <pc:docMk/>
            <pc:sldMk cId="2561473716" sldId="327"/>
            <ac:spMk id="3" creationId="{2F891511-7DAC-B70B-25A4-5591D1F0308E}"/>
          </ac:spMkLst>
        </pc:spChg>
      </pc:sldChg>
      <pc:sldChg chg="modSp add mod">
        <pc:chgData name="Saasha Joshi" userId="9a43617d-2fa4-4467-a81b-0e90add4c066" providerId="ADAL" clId="{8451A4F0-9EFB-45C1-AC7A-157D977F38AB}" dt="2024-09-06T03:55:27.727" v="2400" actId="20577"/>
        <pc:sldMkLst>
          <pc:docMk/>
          <pc:sldMk cId="2036054454" sldId="328"/>
        </pc:sldMkLst>
        <pc:spChg chg="mod">
          <ac:chgData name="Saasha Joshi" userId="9a43617d-2fa4-4467-a81b-0e90add4c066" providerId="ADAL" clId="{8451A4F0-9EFB-45C1-AC7A-157D977F38AB}" dt="2024-09-06T03:48:15.441" v="1905" actId="20577"/>
          <ac:spMkLst>
            <pc:docMk/>
            <pc:sldMk cId="2036054454" sldId="328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06T03:55:27.727" v="2400" actId="20577"/>
          <ac:spMkLst>
            <pc:docMk/>
            <pc:sldMk cId="2036054454" sldId="328"/>
            <ac:spMk id="3" creationId="{2F891511-7DAC-B70B-25A4-5591D1F0308E}"/>
          </ac:spMkLst>
        </pc:spChg>
      </pc:sldChg>
      <pc:sldChg chg="del">
        <pc:chgData name="Saasha Joshi" userId="9a43617d-2fa4-4467-a81b-0e90add4c066" providerId="ADAL" clId="{8451A4F0-9EFB-45C1-AC7A-157D977F38AB}" dt="2024-08-28T19:41:00.323" v="86" actId="47"/>
        <pc:sldMkLst>
          <pc:docMk/>
          <pc:sldMk cId="3372038018" sldId="328"/>
        </pc:sldMkLst>
      </pc:sldChg>
      <pc:sldChg chg="del">
        <pc:chgData name="Saasha Joshi" userId="9a43617d-2fa4-4467-a81b-0e90add4c066" providerId="ADAL" clId="{8451A4F0-9EFB-45C1-AC7A-157D977F38AB}" dt="2024-08-28T19:40:55.324" v="75" actId="47"/>
        <pc:sldMkLst>
          <pc:docMk/>
          <pc:sldMk cId="1256432308" sldId="329"/>
        </pc:sldMkLst>
      </pc:sldChg>
      <pc:sldChg chg="addSp modSp add mod">
        <pc:chgData name="Saasha Joshi" userId="9a43617d-2fa4-4467-a81b-0e90add4c066" providerId="ADAL" clId="{8451A4F0-9EFB-45C1-AC7A-157D977F38AB}" dt="2024-09-06T04:29:49.787" v="3242" actId="20577"/>
        <pc:sldMkLst>
          <pc:docMk/>
          <pc:sldMk cId="3469563375" sldId="329"/>
        </pc:sldMkLst>
        <pc:spChg chg="mod">
          <ac:chgData name="Saasha Joshi" userId="9a43617d-2fa4-4467-a81b-0e90add4c066" providerId="ADAL" clId="{8451A4F0-9EFB-45C1-AC7A-157D977F38AB}" dt="2024-09-06T04:29:49.787" v="3242" actId="20577"/>
          <ac:spMkLst>
            <pc:docMk/>
            <pc:sldMk cId="3469563375" sldId="329"/>
            <ac:spMk id="3" creationId="{2F891511-7DAC-B70B-25A4-5591D1F0308E}"/>
          </ac:spMkLst>
        </pc:spChg>
        <pc:picChg chg="add mod">
          <ac:chgData name="Saasha Joshi" userId="9a43617d-2fa4-4467-a81b-0e90add4c066" providerId="ADAL" clId="{8451A4F0-9EFB-45C1-AC7A-157D977F38AB}" dt="2024-09-06T04:21:54.804" v="2938" actId="1076"/>
          <ac:picMkLst>
            <pc:docMk/>
            <pc:sldMk cId="3469563375" sldId="329"/>
            <ac:picMk id="7" creationId="{EEEAD73C-5740-671A-ABD4-1E4A75320C2B}"/>
          </ac:picMkLst>
        </pc:picChg>
      </pc:sldChg>
      <pc:sldChg chg="add del ord">
        <pc:chgData name="Saasha Joshi" userId="9a43617d-2fa4-4467-a81b-0e90add4c066" providerId="ADAL" clId="{8451A4F0-9EFB-45C1-AC7A-157D977F38AB}" dt="2024-09-06T04:29:47.604" v="3239" actId="2890"/>
        <pc:sldMkLst>
          <pc:docMk/>
          <pc:sldMk cId="1008166802" sldId="330"/>
        </pc:sldMkLst>
      </pc:sldChg>
      <pc:sldChg chg="del">
        <pc:chgData name="Saasha Joshi" userId="9a43617d-2fa4-4467-a81b-0e90add4c066" providerId="ADAL" clId="{8451A4F0-9EFB-45C1-AC7A-157D977F38AB}" dt="2024-08-28T19:41:00.797" v="87" actId="47"/>
        <pc:sldMkLst>
          <pc:docMk/>
          <pc:sldMk cId="1773551135" sldId="330"/>
        </pc:sldMkLst>
      </pc:sldChg>
      <pc:sldChg chg="delSp modSp add mod">
        <pc:chgData name="Saasha Joshi" userId="9a43617d-2fa4-4467-a81b-0e90add4c066" providerId="ADAL" clId="{8451A4F0-9EFB-45C1-AC7A-157D977F38AB}" dt="2024-09-06T20:19:08.415" v="3373" actId="20577"/>
        <pc:sldMkLst>
          <pc:docMk/>
          <pc:sldMk cId="4247673001" sldId="330"/>
        </pc:sldMkLst>
        <pc:spChg chg="mod">
          <ac:chgData name="Saasha Joshi" userId="9a43617d-2fa4-4467-a81b-0e90add4c066" providerId="ADAL" clId="{8451A4F0-9EFB-45C1-AC7A-157D977F38AB}" dt="2024-09-06T20:16:41.533" v="3280" actId="20577"/>
          <ac:spMkLst>
            <pc:docMk/>
            <pc:sldMk cId="4247673001" sldId="330"/>
            <ac:spMk id="2" creationId="{690CC6F1-B5C6-4F77-4D3C-FAACC19C3AE9}"/>
          </ac:spMkLst>
        </pc:spChg>
        <pc:spChg chg="mod">
          <ac:chgData name="Saasha Joshi" userId="9a43617d-2fa4-4467-a81b-0e90add4c066" providerId="ADAL" clId="{8451A4F0-9EFB-45C1-AC7A-157D977F38AB}" dt="2024-09-06T20:19:08.415" v="3373" actId="20577"/>
          <ac:spMkLst>
            <pc:docMk/>
            <pc:sldMk cId="4247673001" sldId="330"/>
            <ac:spMk id="3" creationId="{2F891511-7DAC-B70B-25A4-5591D1F0308E}"/>
          </ac:spMkLst>
        </pc:spChg>
        <pc:picChg chg="del">
          <ac:chgData name="Saasha Joshi" userId="9a43617d-2fa4-4467-a81b-0e90add4c066" providerId="ADAL" clId="{8451A4F0-9EFB-45C1-AC7A-157D977F38AB}" dt="2024-09-06T20:16:13.549" v="3256" actId="478"/>
          <ac:picMkLst>
            <pc:docMk/>
            <pc:sldMk cId="4247673001" sldId="330"/>
            <ac:picMk id="7" creationId="{EEEAD73C-5740-671A-ABD4-1E4A75320C2B}"/>
          </ac:picMkLst>
        </pc:picChg>
      </pc:sldChg>
      <pc:sldChg chg="del">
        <pc:chgData name="Saasha Joshi" userId="9a43617d-2fa4-4467-a81b-0e90add4c066" providerId="ADAL" clId="{8451A4F0-9EFB-45C1-AC7A-157D977F38AB}" dt="2024-08-28T19:41:01.490" v="90" actId="47"/>
        <pc:sldMkLst>
          <pc:docMk/>
          <pc:sldMk cId="4229609571" sldId="331"/>
        </pc:sldMkLst>
      </pc:sldChg>
      <pc:sldChg chg="del">
        <pc:chgData name="Saasha Joshi" userId="9a43617d-2fa4-4467-a81b-0e90add4c066" providerId="ADAL" clId="{8451A4F0-9EFB-45C1-AC7A-157D977F38AB}" dt="2024-08-28T19:41:16.865" v="103" actId="47"/>
        <pc:sldMkLst>
          <pc:docMk/>
          <pc:sldMk cId="4293695946" sldId="332"/>
        </pc:sldMkLst>
      </pc:sldChg>
      <pc:sldChg chg="del">
        <pc:chgData name="Saasha Joshi" userId="9a43617d-2fa4-4467-a81b-0e90add4c066" providerId="ADAL" clId="{8451A4F0-9EFB-45C1-AC7A-157D977F38AB}" dt="2024-08-28T19:40:59.321" v="83" actId="47"/>
        <pc:sldMkLst>
          <pc:docMk/>
          <pc:sldMk cId="2194818464" sldId="333"/>
        </pc:sldMkLst>
      </pc:sldChg>
      <pc:sldChg chg="del">
        <pc:chgData name="Saasha Joshi" userId="9a43617d-2fa4-4467-a81b-0e90add4c066" providerId="ADAL" clId="{8451A4F0-9EFB-45C1-AC7A-157D977F38AB}" dt="2024-08-28T19:40:56.182" v="78" actId="47"/>
        <pc:sldMkLst>
          <pc:docMk/>
          <pc:sldMk cId="4005192160" sldId="334"/>
        </pc:sldMkLst>
      </pc:sldChg>
      <pc:sldChg chg="del">
        <pc:chgData name="Saasha Joshi" userId="9a43617d-2fa4-4467-a81b-0e90add4c066" providerId="ADAL" clId="{8451A4F0-9EFB-45C1-AC7A-157D977F38AB}" dt="2024-08-28T19:40:57.229" v="81" actId="47"/>
        <pc:sldMkLst>
          <pc:docMk/>
          <pc:sldMk cId="1086845842" sldId="335"/>
        </pc:sldMkLst>
      </pc:sldChg>
      <pc:sldChg chg="del">
        <pc:chgData name="Saasha Joshi" userId="9a43617d-2fa4-4467-a81b-0e90add4c066" providerId="ADAL" clId="{8451A4F0-9EFB-45C1-AC7A-157D977F38AB}" dt="2024-08-28T19:40:58.896" v="82" actId="47"/>
        <pc:sldMkLst>
          <pc:docMk/>
          <pc:sldMk cId="385186838" sldId="336"/>
        </pc:sldMkLst>
      </pc:sldChg>
    </pc:docChg>
  </pc:docChgLst>
  <pc:docChgLst>
    <pc:chgData name="Saasha Joshi" userId="9a43617d-2fa4-4467-a81b-0e90add4c066" providerId="ADAL" clId="{7CBFB1E4-FC0B-438B-A9D4-1B405051E99B}"/>
    <pc:docChg chg="undo custSel addSld delSld modSld sldOrd">
      <pc:chgData name="Saasha Joshi" userId="9a43617d-2fa4-4467-a81b-0e90add4c066" providerId="ADAL" clId="{7CBFB1E4-FC0B-438B-A9D4-1B405051E99B}" dt="2024-10-28T03:47:06.954" v="799" actId="478"/>
      <pc:docMkLst>
        <pc:docMk/>
      </pc:docMkLst>
      <pc:sldChg chg="modSp mod">
        <pc:chgData name="Saasha Joshi" userId="9a43617d-2fa4-4467-a81b-0e90add4c066" providerId="ADAL" clId="{7CBFB1E4-FC0B-438B-A9D4-1B405051E99B}" dt="2024-10-07T17:36:04.856" v="47" actId="20577"/>
        <pc:sldMkLst>
          <pc:docMk/>
          <pc:sldMk cId="779780135" sldId="256"/>
        </pc:sldMkLst>
        <pc:spChg chg="mod">
          <ac:chgData name="Saasha Joshi" userId="9a43617d-2fa4-4467-a81b-0e90add4c066" providerId="ADAL" clId="{7CBFB1E4-FC0B-438B-A9D4-1B405051E99B}" dt="2024-10-07T17:36:04.856" v="47" actId="20577"/>
          <ac:spMkLst>
            <pc:docMk/>
            <pc:sldMk cId="779780135" sldId="256"/>
            <ac:spMk id="4" creationId="{A9AC682C-2856-8C44-A534-403B63FDDA9D}"/>
          </ac:spMkLst>
        </pc:spChg>
      </pc:sldChg>
      <pc:sldChg chg="ord">
        <pc:chgData name="Saasha Joshi" userId="9a43617d-2fa4-4467-a81b-0e90add4c066" providerId="ADAL" clId="{7CBFB1E4-FC0B-438B-A9D4-1B405051E99B}" dt="2024-10-11T19:27:22.756" v="777"/>
        <pc:sldMkLst>
          <pc:docMk/>
          <pc:sldMk cId="2214265650" sldId="267"/>
        </pc:sldMkLst>
      </pc:sldChg>
      <pc:sldChg chg="delSp modSp mod">
        <pc:chgData name="Saasha Joshi" userId="9a43617d-2fa4-4467-a81b-0e90add4c066" providerId="ADAL" clId="{7CBFB1E4-FC0B-438B-A9D4-1B405051E99B}" dt="2024-10-28T03:46:40.010" v="783" actId="478"/>
        <pc:sldMkLst>
          <pc:docMk/>
          <pc:sldMk cId="2501340435" sldId="268"/>
        </pc:sldMkLst>
        <pc:spChg chg="mod">
          <ac:chgData name="Saasha Joshi" userId="9a43617d-2fa4-4467-a81b-0e90add4c066" providerId="ADAL" clId="{7CBFB1E4-FC0B-438B-A9D4-1B405051E99B}" dt="2024-10-07T17:36:31.920" v="49" actId="14100"/>
          <ac:spMkLst>
            <pc:docMk/>
            <pc:sldMk cId="2501340435" sldId="268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40.010" v="783" actId="478"/>
          <ac:spMkLst>
            <pc:docMk/>
            <pc:sldMk cId="2501340435" sldId="268"/>
            <ac:spMk id="4" creationId="{999EAB59-092C-E2B8-2863-40CDBD6F3965}"/>
          </ac:spMkLst>
        </pc:spChg>
      </pc:sldChg>
      <pc:sldChg chg="addSp delSp modSp mod">
        <pc:chgData name="Saasha Joshi" userId="9a43617d-2fa4-4467-a81b-0e90add4c066" providerId="ADAL" clId="{7CBFB1E4-FC0B-438B-A9D4-1B405051E99B}" dt="2024-10-28T03:46:41.552" v="784" actId="478"/>
        <pc:sldMkLst>
          <pc:docMk/>
          <pc:sldMk cId="679370387" sldId="299"/>
        </pc:sldMkLst>
        <pc:spChg chg="del">
          <ac:chgData name="Saasha Joshi" userId="9a43617d-2fa4-4467-a81b-0e90add4c066" providerId="ADAL" clId="{7CBFB1E4-FC0B-438B-A9D4-1B405051E99B}" dt="2024-10-28T03:46:41.552" v="784" actId="478"/>
          <ac:spMkLst>
            <pc:docMk/>
            <pc:sldMk cId="679370387" sldId="299"/>
            <ac:spMk id="4" creationId="{999EAB59-092C-E2B8-2863-40CDBD6F3965}"/>
          </ac:spMkLst>
        </pc:spChg>
        <pc:spChg chg="add mod">
          <ac:chgData name="Saasha Joshi" userId="9a43617d-2fa4-4467-a81b-0e90add4c066" providerId="ADAL" clId="{7CBFB1E4-FC0B-438B-A9D4-1B405051E99B}" dt="2024-10-11T16:53:55.288" v="50"/>
          <ac:spMkLst>
            <pc:docMk/>
            <pc:sldMk cId="679370387" sldId="299"/>
            <ac:spMk id="6" creationId="{FCD91350-29F4-9DCA-6A67-F575AED1DC54}"/>
          </ac:spMkLst>
        </pc:spChg>
      </pc:sldChg>
      <pc:sldChg chg="addSp delSp modSp mod">
        <pc:chgData name="Saasha Joshi" userId="9a43617d-2fa4-4467-a81b-0e90add4c066" providerId="ADAL" clId="{7CBFB1E4-FC0B-438B-A9D4-1B405051E99B}" dt="2024-10-28T03:46:43.041" v="785" actId="478"/>
        <pc:sldMkLst>
          <pc:docMk/>
          <pc:sldMk cId="2993475163" sldId="306"/>
        </pc:sldMkLst>
        <pc:spChg chg="mod">
          <ac:chgData name="Saasha Joshi" userId="9a43617d-2fa4-4467-a81b-0e90add4c066" providerId="ADAL" clId="{7CBFB1E4-FC0B-438B-A9D4-1B405051E99B}" dt="2024-10-11T16:54:07.319" v="52" actId="1076"/>
          <ac:spMkLst>
            <pc:docMk/>
            <pc:sldMk cId="2993475163" sldId="306"/>
            <ac:spMk id="2" creationId="{690CC6F1-B5C6-4F77-4D3C-FAACC19C3AE9}"/>
          </ac:spMkLst>
        </pc:spChg>
        <pc:spChg chg="mod">
          <ac:chgData name="Saasha Joshi" userId="9a43617d-2fa4-4467-a81b-0e90add4c066" providerId="ADAL" clId="{7CBFB1E4-FC0B-438B-A9D4-1B405051E99B}" dt="2024-10-11T16:54:16.930" v="55" actId="20577"/>
          <ac:spMkLst>
            <pc:docMk/>
            <pc:sldMk cId="2993475163" sldId="306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43.041" v="785" actId="478"/>
          <ac:spMkLst>
            <pc:docMk/>
            <pc:sldMk cId="2993475163" sldId="306"/>
            <ac:spMk id="4" creationId="{999EAB59-092C-E2B8-2863-40CDBD6F3965}"/>
          </ac:spMkLst>
        </pc:spChg>
        <pc:spChg chg="add mod">
          <ac:chgData name="Saasha Joshi" userId="9a43617d-2fa4-4467-a81b-0e90add4c066" providerId="ADAL" clId="{7CBFB1E4-FC0B-438B-A9D4-1B405051E99B}" dt="2024-10-11T16:53:57.951" v="51"/>
          <ac:spMkLst>
            <pc:docMk/>
            <pc:sldMk cId="2993475163" sldId="306"/>
            <ac:spMk id="7" creationId="{F13180A1-5BC2-3544-128C-7EC3D387C064}"/>
          </ac:spMkLst>
        </pc:spChg>
        <pc:spChg chg="add mod">
          <ac:chgData name="Saasha Joshi" userId="9a43617d-2fa4-4467-a81b-0e90add4c066" providerId="ADAL" clId="{7CBFB1E4-FC0B-438B-A9D4-1B405051E99B}" dt="2024-10-11T16:54:20.696" v="57" actId="1076"/>
          <ac:spMkLst>
            <pc:docMk/>
            <pc:sldMk cId="2993475163" sldId="306"/>
            <ac:spMk id="8" creationId="{DE745F6F-DAFB-C01B-C8F1-0C2DFFAED52F}"/>
          </ac:spMkLst>
        </pc:spChg>
      </pc:sldChg>
      <pc:sldChg chg="del">
        <pc:chgData name="Saasha Joshi" userId="9a43617d-2fa4-4467-a81b-0e90add4c066" providerId="ADAL" clId="{7CBFB1E4-FC0B-438B-A9D4-1B405051E99B}" dt="2024-10-15T14:41:42.299" v="779" actId="47"/>
        <pc:sldMkLst>
          <pc:docMk/>
          <pc:sldMk cId="3732420675" sldId="309"/>
        </pc:sldMkLst>
      </pc:sldChg>
      <pc:sldChg chg="delSp modSp mod">
        <pc:chgData name="Saasha Joshi" userId="9a43617d-2fa4-4467-a81b-0e90add4c066" providerId="ADAL" clId="{7CBFB1E4-FC0B-438B-A9D4-1B405051E99B}" dt="2024-10-28T03:46:52.626" v="791" actId="478"/>
        <pc:sldMkLst>
          <pc:docMk/>
          <pc:sldMk cId="3510516039" sldId="310"/>
        </pc:sldMkLst>
        <pc:spChg chg="mod">
          <ac:chgData name="Saasha Joshi" userId="9a43617d-2fa4-4467-a81b-0e90add4c066" providerId="ADAL" clId="{7CBFB1E4-FC0B-438B-A9D4-1B405051E99B}" dt="2024-10-11T19:19:06.793" v="425" actId="14100"/>
          <ac:spMkLst>
            <pc:docMk/>
            <pc:sldMk cId="3510516039" sldId="310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52.626" v="791" actId="478"/>
          <ac:spMkLst>
            <pc:docMk/>
            <pc:sldMk cId="3510516039" sldId="310"/>
            <ac:spMk id="4" creationId="{999EAB59-092C-E2B8-2863-40CDBD6F3965}"/>
          </ac:spMkLst>
        </pc:spChg>
      </pc:sldChg>
      <pc:sldChg chg="del">
        <pc:chgData name="Saasha Joshi" userId="9a43617d-2fa4-4467-a81b-0e90add4c066" providerId="ADAL" clId="{7CBFB1E4-FC0B-438B-A9D4-1B405051E99B}" dt="2024-10-15T14:41:33.703" v="778" actId="2696"/>
        <pc:sldMkLst>
          <pc:docMk/>
          <pc:sldMk cId="1173744205" sldId="312"/>
        </pc:sldMkLst>
      </pc:sldChg>
      <pc:sldChg chg="delSp modSp mod">
        <pc:chgData name="Saasha Joshi" userId="9a43617d-2fa4-4467-a81b-0e90add4c066" providerId="ADAL" clId="{7CBFB1E4-FC0B-438B-A9D4-1B405051E99B}" dt="2024-10-28T03:46:44.522" v="786" actId="478"/>
        <pc:sldMkLst>
          <pc:docMk/>
          <pc:sldMk cId="1564009946" sldId="313"/>
        </pc:sldMkLst>
        <pc:spChg chg="mod">
          <ac:chgData name="Saasha Joshi" userId="9a43617d-2fa4-4467-a81b-0e90add4c066" providerId="ADAL" clId="{7CBFB1E4-FC0B-438B-A9D4-1B405051E99B}" dt="2024-10-11T19:25:59.513" v="700" actId="33524"/>
          <ac:spMkLst>
            <pc:docMk/>
            <pc:sldMk cId="1564009946" sldId="313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44.522" v="786" actId="478"/>
          <ac:spMkLst>
            <pc:docMk/>
            <pc:sldMk cId="1564009946" sldId="313"/>
            <ac:spMk id="4" creationId="{999EAB59-092C-E2B8-2863-40CDBD6F3965}"/>
          </ac:spMkLst>
        </pc:spChg>
      </pc:sldChg>
      <pc:sldChg chg="addSp delSp modSp mod">
        <pc:chgData name="Saasha Joshi" userId="9a43617d-2fa4-4467-a81b-0e90add4c066" providerId="ADAL" clId="{7CBFB1E4-FC0B-438B-A9D4-1B405051E99B}" dt="2024-10-28T03:46:55.108" v="793" actId="478"/>
        <pc:sldMkLst>
          <pc:docMk/>
          <pc:sldMk cId="3390206518" sldId="314"/>
        </pc:sldMkLst>
        <pc:spChg chg="del">
          <ac:chgData name="Saasha Joshi" userId="9a43617d-2fa4-4467-a81b-0e90add4c066" providerId="ADAL" clId="{7CBFB1E4-FC0B-438B-A9D4-1B405051E99B}" dt="2024-10-28T03:46:55.108" v="793" actId="478"/>
          <ac:spMkLst>
            <pc:docMk/>
            <pc:sldMk cId="3390206518" sldId="314"/>
            <ac:spMk id="4" creationId="{999EAB59-092C-E2B8-2863-40CDBD6F3965}"/>
          </ac:spMkLst>
        </pc:spChg>
        <pc:spChg chg="add mod">
          <ac:chgData name="Saasha Joshi" userId="9a43617d-2fa4-4467-a81b-0e90add4c066" providerId="ADAL" clId="{7CBFB1E4-FC0B-438B-A9D4-1B405051E99B}" dt="2024-10-11T16:54:41.024" v="61"/>
          <ac:spMkLst>
            <pc:docMk/>
            <pc:sldMk cId="3390206518" sldId="314"/>
            <ac:spMk id="6" creationId="{C806DBD0-31E1-87E4-700C-F82836BE4F37}"/>
          </ac:spMkLst>
        </pc:spChg>
      </pc:sldChg>
      <pc:sldChg chg="addSp delSp modSp mod">
        <pc:chgData name="Saasha Joshi" userId="9a43617d-2fa4-4467-a81b-0e90add4c066" providerId="ADAL" clId="{7CBFB1E4-FC0B-438B-A9D4-1B405051E99B}" dt="2024-10-28T03:47:06.954" v="799" actId="478"/>
        <pc:sldMkLst>
          <pc:docMk/>
          <pc:sldMk cId="675594357" sldId="315"/>
        </pc:sldMkLst>
        <pc:spChg chg="mod">
          <ac:chgData name="Saasha Joshi" userId="9a43617d-2fa4-4467-a81b-0e90add4c066" providerId="ADAL" clId="{7CBFB1E4-FC0B-438B-A9D4-1B405051E99B}" dt="2024-10-11T17:35:17.169" v="94" actId="20577"/>
          <ac:spMkLst>
            <pc:docMk/>
            <pc:sldMk cId="675594357" sldId="315"/>
            <ac:spMk id="2" creationId="{690CC6F1-B5C6-4F77-4D3C-FAACC19C3AE9}"/>
          </ac:spMkLst>
        </pc:spChg>
        <pc:spChg chg="del">
          <ac:chgData name="Saasha Joshi" userId="9a43617d-2fa4-4467-a81b-0e90add4c066" providerId="ADAL" clId="{7CBFB1E4-FC0B-438B-A9D4-1B405051E99B}" dt="2024-10-11T17:34:57.836" v="67" actId="478"/>
          <ac:spMkLst>
            <pc:docMk/>
            <pc:sldMk cId="675594357" sldId="315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7:06.954" v="799" actId="478"/>
          <ac:spMkLst>
            <pc:docMk/>
            <pc:sldMk cId="675594357" sldId="315"/>
            <ac:spMk id="4" creationId="{999EAB59-092C-E2B8-2863-40CDBD6F3965}"/>
          </ac:spMkLst>
        </pc:spChg>
        <pc:spChg chg="add del mod">
          <ac:chgData name="Saasha Joshi" userId="9a43617d-2fa4-4467-a81b-0e90add4c066" providerId="ADAL" clId="{7CBFB1E4-FC0B-438B-A9D4-1B405051E99B}" dt="2024-10-11T17:35:00.872" v="68" actId="478"/>
          <ac:spMkLst>
            <pc:docMk/>
            <pc:sldMk cId="675594357" sldId="315"/>
            <ac:spMk id="7" creationId="{E7BAD04F-07A6-5466-A8B6-C802F8CA61A1}"/>
          </ac:spMkLst>
        </pc:spChg>
        <pc:spChg chg="add mod">
          <ac:chgData name="Saasha Joshi" userId="9a43617d-2fa4-4467-a81b-0e90add4c066" providerId="ADAL" clId="{7CBFB1E4-FC0B-438B-A9D4-1B405051E99B}" dt="2024-10-11T17:35:24.887" v="129" actId="20577"/>
          <ac:spMkLst>
            <pc:docMk/>
            <pc:sldMk cId="675594357" sldId="315"/>
            <ac:spMk id="8" creationId="{65EF4D9C-B08F-231C-9A6E-BFE941602B52}"/>
          </ac:spMkLst>
        </pc:spChg>
      </pc:sldChg>
      <pc:sldChg chg="del">
        <pc:chgData name="Saasha Joshi" userId="9a43617d-2fa4-4467-a81b-0e90add4c066" providerId="ADAL" clId="{7CBFB1E4-FC0B-438B-A9D4-1B405051E99B}" dt="2024-10-11T17:32:16.042" v="66" actId="2696"/>
        <pc:sldMkLst>
          <pc:docMk/>
          <pc:sldMk cId="1917258148" sldId="316"/>
        </pc:sldMkLst>
      </pc:sldChg>
      <pc:sldChg chg="del">
        <pc:chgData name="Saasha Joshi" userId="9a43617d-2fa4-4467-a81b-0e90add4c066" providerId="ADAL" clId="{7CBFB1E4-FC0B-438B-A9D4-1B405051E99B}" dt="2024-10-11T17:32:16.042" v="66" actId="2696"/>
        <pc:sldMkLst>
          <pc:docMk/>
          <pc:sldMk cId="2050228357" sldId="317"/>
        </pc:sldMkLst>
      </pc:sldChg>
      <pc:sldChg chg="del">
        <pc:chgData name="Saasha Joshi" userId="9a43617d-2fa4-4467-a81b-0e90add4c066" providerId="ADAL" clId="{7CBFB1E4-FC0B-438B-A9D4-1B405051E99B}" dt="2024-10-11T17:32:16.042" v="66" actId="2696"/>
        <pc:sldMkLst>
          <pc:docMk/>
          <pc:sldMk cId="693600407" sldId="318"/>
        </pc:sldMkLst>
      </pc:sldChg>
      <pc:sldChg chg="del">
        <pc:chgData name="Saasha Joshi" userId="9a43617d-2fa4-4467-a81b-0e90add4c066" providerId="ADAL" clId="{7CBFB1E4-FC0B-438B-A9D4-1B405051E99B}" dt="2024-10-15T14:41:58.682" v="781" actId="2696"/>
        <pc:sldMkLst>
          <pc:docMk/>
          <pc:sldMk cId="4017483235" sldId="319"/>
        </pc:sldMkLst>
      </pc:sldChg>
      <pc:sldChg chg="del">
        <pc:chgData name="Saasha Joshi" userId="9a43617d-2fa4-4467-a81b-0e90add4c066" providerId="ADAL" clId="{7CBFB1E4-FC0B-438B-A9D4-1B405051E99B}" dt="2024-10-15T14:41:42.299" v="779" actId="47"/>
        <pc:sldMkLst>
          <pc:docMk/>
          <pc:sldMk cId="3978435655" sldId="321"/>
        </pc:sldMkLst>
      </pc:sldChg>
      <pc:sldChg chg="addSp delSp modSp mod">
        <pc:chgData name="Saasha Joshi" userId="9a43617d-2fa4-4467-a81b-0e90add4c066" providerId="ADAL" clId="{7CBFB1E4-FC0B-438B-A9D4-1B405051E99B}" dt="2024-10-28T03:46:46.276" v="787" actId="478"/>
        <pc:sldMkLst>
          <pc:docMk/>
          <pc:sldMk cId="1617218274" sldId="322"/>
        </pc:sldMkLst>
        <pc:spChg chg="mod">
          <ac:chgData name="Saasha Joshi" userId="9a43617d-2fa4-4467-a81b-0e90add4c066" providerId="ADAL" clId="{7CBFB1E4-FC0B-438B-A9D4-1B405051E99B}" dt="2024-10-11T19:27:04.518" v="775" actId="20577"/>
          <ac:spMkLst>
            <pc:docMk/>
            <pc:sldMk cId="1617218274" sldId="322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46.276" v="787" actId="478"/>
          <ac:spMkLst>
            <pc:docMk/>
            <pc:sldMk cId="1617218274" sldId="322"/>
            <ac:spMk id="4" creationId="{999EAB59-092C-E2B8-2863-40CDBD6F3965}"/>
          </ac:spMkLst>
        </pc:spChg>
        <pc:spChg chg="add mod">
          <ac:chgData name="Saasha Joshi" userId="9a43617d-2fa4-4467-a81b-0e90add4c066" providerId="ADAL" clId="{7CBFB1E4-FC0B-438B-A9D4-1B405051E99B}" dt="2024-10-11T19:24:55.786" v="660" actId="1076"/>
          <ac:spMkLst>
            <pc:docMk/>
            <pc:sldMk cId="1617218274" sldId="322"/>
            <ac:spMk id="7" creationId="{405253D6-4CB8-97C6-6040-90DE1946AA98}"/>
          </ac:spMkLst>
        </pc:spChg>
        <pc:picChg chg="mod">
          <ac:chgData name="Saasha Joshi" userId="9a43617d-2fa4-4467-a81b-0e90add4c066" providerId="ADAL" clId="{7CBFB1E4-FC0B-438B-A9D4-1B405051E99B}" dt="2024-10-11T19:24:57.411" v="661" actId="1076"/>
          <ac:picMkLst>
            <pc:docMk/>
            <pc:sldMk cId="1617218274" sldId="322"/>
            <ac:picMk id="6" creationId="{CDE5CD19-4590-0742-7FCF-2B7F6621BED5}"/>
          </ac:picMkLst>
        </pc:picChg>
      </pc:sldChg>
      <pc:sldChg chg="addSp delSp modSp mod">
        <pc:chgData name="Saasha Joshi" userId="9a43617d-2fa4-4467-a81b-0e90add4c066" providerId="ADAL" clId="{7CBFB1E4-FC0B-438B-A9D4-1B405051E99B}" dt="2024-10-28T03:46:47.804" v="788" actId="478"/>
        <pc:sldMkLst>
          <pc:docMk/>
          <pc:sldMk cId="72897558" sldId="323"/>
        </pc:sldMkLst>
        <pc:spChg chg="mod">
          <ac:chgData name="Saasha Joshi" userId="9a43617d-2fa4-4467-a81b-0e90add4c066" providerId="ADAL" clId="{7CBFB1E4-FC0B-438B-A9D4-1B405051E99B}" dt="2024-10-11T19:26:59.229" v="773" actId="20577"/>
          <ac:spMkLst>
            <pc:docMk/>
            <pc:sldMk cId="72897558" sldId="323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47.804" v="788" actId="478"/>
          <ac:spMkLst>
            <pc:docMk/>
            <pc:sldMk cId="72897558" sldId="323"/>
            <ac:spMk id="4" creationId="{999EAB59-092C-E2B8-2863-40CDBD6F3965}"/>
          </ac:spMkLst>
        </pc:spChg>
        <pc:spChg chg="add mod">
          <ac:chgData name="Saasha Joshi" userId="9a43617d-2fa4-4467-a81b-0e90add4c066" providerId="ADAL" clId="{7CBFB1E4-FC0B-438B-A9D4-1B405051E99B}" dt="2024-10-11T19:24:51.943" v="659" actId="1076"/>
          <ac:spMkLst>
            <pc:docMk/>
            <pc:sldMk cId="72897558" sldId="323"/>
            <ac:spMk id="6" creationId="{3B9E53F2-CF9F-0D60-B8DC-94E83EBE5FD5}"/>
          </ac:spMkLst>
        </pc:spChg>
        <pc:picChg chg="mod">
          <ac:chgData name="Saasha Joshi" userId="9a43617d-2fa4-4467-a81b-0e90add4c066" providerId="ADAL" clId="{7CBFB1E4-FC0B-438B-A9D4-1B405051E99B}" dt="2024-10-11T19:24:48.809" v="658" actId="1076"/>
          <ac:picMkLst>
            <pc:docMk/>
            <pc:sldMk cId="72897558" sldId="323"/>
            <ac:picMk id="8" creationId="{4B6C368C-032E-153E-4092-8336CD057AB0}"/>
          </ac:picMkLst>
        </pc:picChg>
      </pc:sldChg>
      <pc:sldChg chg="addSp delSp modSp mod">
        <pc:chgData name="Saasha Joshi" userId="9a43617d-2fa4-4467-a81b-0e90add4c066" providerId="ADAL" clId="{7CBFB1E4-FC0B-438B-A9D4-1B405051E99B}" dt="2024-10-28T03:46:49.510" v="789" actId="478"/>
        <pc:sldMkLst>
          <pc:docMk/>
          <pc:sldMk cId="1671344452" sldId="324"/>
        </pc:sldMkLst>
        <pc:spChg chg="del">
          <ac:chgData name="Saasha Joshi" userId="9a43617d-2fa4-4467-a81b-0e90add4c066" providerId="ADAL" clId="{7CBFB1E4-FC0B-438B-A9D4-1B405051E99B}" dt="2024-10-28T03:46:49.510" v="789" actId="478"/>
          <ac:spMkLst>
            <pc:docMk/>
            <pc:sldMk cId="1671344452" sldId="324"/>
            <ac:spMk id="4" creationId="{999EAB59-092C-E2B8-2863-40CDBD6F3965}"/>
          </ac:spMkLst>
        </pc:spChg>
        <pc:spChg chg="add mod">
          <ac:chgData name="Saasha Joshi" userId="9a43617d-2fa4-4467-a81b-0e90add4c066" providerId="ADAL" clId="{7CBFB1E4-FC0B-438B-A9D4-1B405051E99B}" dt="2024-10-11T16:54:36.823" v="60"/>
          <ac:spMkLst>
            <pc:docMk/>
            <pc:sldMk cId="1671344452" sldId="324"/>
            <ac:spMk id="6" creationId="{D3085CFA-3944-BC43-E0E2-EAA500910DE9}"/>
          </ac:spMkLst>
        </pc:spChg>
      </pc:sldChg>
      <pc:sldChg chg="del">
        <pc:chgData name="Saasha Joshi" userId="9a43617d-2fa4-4467-a81b-0e90add4c066" providerId="ADAL" clId="{7CBFB1E4-FC0B-438B-A9D4-1B405051E99B}" dt="2024-10-15T14:41:44.564" v="780" actId="47"/>
        <pc:sldMkLst>
          <pc:docMk/>
          <pc:sldMk cId="54085832" sldId="325"/>
        </pc:sldMkLst>
      </pc:sldChg>
      <pc:sldChg chg="delSp mod">
        <pc:chgData name="Saasha Joshi" userId="9a43617d-2fa4-4467-a81b-0e90add4c066" providerId="ADAL" clId="{7CBFB1E4-FC0B-438B-A9D4-1B405051E99B}" dt="2024-10-28T03:46:53.767" v="792" actId="478"/>
        <pc:sldMkLst>
          <pc:docMk/>
          <pc:sldMk cId="2638637424" sldId="326"/>
        </pc:sldMkLst>
        <pc:spChg chg="del">
          <ac:chgData name="Saasha Joshi" userId="9a43617d-2fa4-4467-a81b-0e90add4c066" providerId="ADAL" clId="{7CBFB1E4-FC0B-438B-A9D4-1B405051E99B}" dt="2024-10-28T03:46:53.767" v="792" actId="478"/>
          <ac:spMkLst>
            <pc:docMk/>
            <pc:sldMk cId="2638637424" sldId="326"/>
            <ac:spMk id="4" creationId="{999EAB59-092C-E2B8-2863-40CDBD6F3965}"/>
          </ac:spMkLst>
        </pc:spChg>
      </pc:sldChg>
      <pc:sldChg chg="delSp mod">
        <pc:chgData name="Saasha Joshi" userId="9a43617d-2fa4-4467-a81b-0e90add4c066" providerId="ADAL" clId="{7CBFB1E4-FC0B-438B-A9D4-1B405051E99B}" dt="2024-10-28T03:46:51.015" v="790" actId="478"/>
        <pc:sldMkLst>
          <pc:docMk/>
          <pc:sldMk cId="2561473716" sldId="327"/>
        </pc:sldMkLst>
        <pc:spChg chg="del">
          <ac:chgData name="Saasha Joshi" userId="9a43617d-2fa4-4467-a81b-0e90add4c066" providerId="ADAL" clId="{7CBFB1E4-FC0B-438B-A9D4-1B405051E99B}" dt="2024-10-28T03:46:51.015" v="790" actId="478"/>
          <ac:spMkLst>
            <pc:docMk/>
            <pc:sldMk cId="2561473716" sldId="327"/>
            <ac:spMk id="4" creationId="{999EAB59-092C-E2B8-2863-40CDBD6F3965}"/>
          </ac:spMkLst>
        </pc:spChg>
      </pc:sldChg>
      <pc:sldChg chg="delSp modSp mod">
        <pc:chgData name="Saasha Joshi" userId="9a43617d-2fa4-4467-a81b-0e90add4c066" providerId="ADAL" clId="{7CBFB1E4-FC0B-438B-A9D4-1B405051E99B}" dt="2024-10-28T03:46:56.575" v="794" actId="478"/>
        <pc:sldMkLst>
          <pc:docMk/>
          <pc:sldMk cId="2036054454" sldId="328"/>
        </pc:sldMkLst>
        <pc:spChg chg="mod">
          <ac:chgData name="Saasha Joshi" userId="9a43617d-2fa4-4467-a81b-0e90add4c066" providerId="ADAL" clId="{7CBFB1E4-FC0B-438B-A9D4-1B405051E99B}" dt="2024-10-11T19:19:38.025" v="427" actId="20577"/>
          <ac:spMkLst>
            <pc:docMk/>
            <pc:sldMk cId="2036054454" sldId="328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56.575" v="794" actId="478"/>
          <ac:spMkLst>
            <pc:docMk/>
            <pc:sldMk cId="2036054454" sldId="328"/>
            <ac:spMk id="4" creationId="{999EAB59-092C-E2B8-2863-40CDBD6F3965}"/>
          </ac:spMkLst>
        </pc:spChg>
      </pc:sldChg>
      <pc:sldChg chg="addSp delSp modSp mod">
        <pc:chgData name="Saasha Joshi" userId="9a43617d-2fa4-4467-a81b-0e90add4c066" providerId="ADAL" clId="{7CBFB1E4-FC0B-438B-A9D4-1B405051E99B}" dt="2024-10-28T03:46:58.208" v="795" actId="478"/>
        <pc:sldMkLst>
          <pc:docMk/>
          <pc:sldMk cId="3469563375" sldId="329"/>
        </pc:sldMkLst>
        <pc:spChg chg="mod">
          <ac:chgData name="Saasha Joshi" userId="9a43617d-2fa4-4467-a81b-0e90add4c066" providerId="ADAL" clId="{7CBFB1E4-FC0B-438B-A9D4-1B405051E99B}" dt="2024-10-11T16:54:50.811" v="63" actId="1076"/>
          <ac:spMkLst>
            <pc:docMk/>
            <pc:sldMk cId="3469563375" sldId="329"/>
            <ac:spMk id="2" creationId="{690CC6F1-B5C6-4F77-4D3C-FAACC19C3AE9}"/>
          </ac:spMkLst>
        </pc:spChg>
        <pc:spChg chg="mod">
          <ac:chgData name="Saasha Joshi" userId="9a43617d-2fa4-4467-a81b-0e90add4c066" providerId="ADAL" clId="{7CBFB1E4-FC0B-438B-A9D4-1B405051E99B}" dt="2024-10-11T16:54:53.707" v="64" actId="255"/>
          <ac:spMkLst>
            <pc:docMk/>
            <pc:sldMk cId="3469563375" sldId="329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6:58.208" v="795" actId="478"/>
          <ac:spMkLst>
            <pc:docMk/>
            <pc:sldMk cId="3469563375" sldId="329"/>
            <ac:spMk id="4" creationId="{999EAB59-092C-E2B8-2863-40CDBD6F3965}"/>
          </ac:spMkLst>
        </pc:spChg>
        <pc:spChg chg="add mod">
          <ac:chgData name="Saasha Joshi" userId="9a43617d-2fa4-4467-a81b-0e90add4c066" providerId="ADAL" clId="{7CBFB1E4-FC0B-438B-A9D4-1B405051E99B}" dt="2024-10-11T16:54:58.451" v="65" actId="1076"/>
          <ac:spMkLst>
            <pc:docMk/>
            <pc:sldMk cId="3469563375" sldId="329"/>
            <ac:spMk id="6" creationId="{20ADB772-B54D-32F7-BA7B-868AEC4D6276}"/>
          </ac:spMkLst>
        </pc:spChg>
      </pc:sldChg>
      <pc:sldChg chg="delSp modSp mod">
        <pc:chgData name="Saasha Joshi" userId="9a43617d-2fa4-4467-a81b-0e90add4c066" providerId="ADAL" clId="{7CBFB1E4-FC0B-438B-A9D4-1B405051E99B}" dt="2024-10-28T03:47:02.307" v="797" actId="478"/>
        <pc:sldMkLst>
          <pc:docMk/>
          <pc:sldMk cId="4247673001" sldId="330"/>
        </pc:sldMkLst>
        <pc:spChg chg="mod">
          <ac:chgData name="Saasha Joshi" userId="9a43617d-2fa4-4467-a81b-0e90add4c066" providerId="ADAL" clId="{7CBFB1E4-FC0B-438B-A9D4-1B405051E99B}" dt="2024-10-11T19:15:25.363" v="339" actId="20577"/>
          <ac:spMkLst>
            <pc:docMk/>
            <pc:sldMk cId="4247673001" sldId="330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7:02.307" v="797" actId="478"/>
          <ac:spMkLst>
            <pc:docMk/>
            <pc:sldMk cId="4247673001" sldId="330"/>
            <ac:spMk id="4" creationId="{999EAB59-092C-E2B8-2863-40CDBD6F3965}"/>
          </ac:spMkLst>
        </pc:spChg>
      </pc:sldChg>
      <pc:sldChg chg="add del">
        <pc:chgData name="Saasha Joshi" userId="9a43617d-2fa4-4467-a81b-0e90add4c066" providerId="ADAL" clId="{7CBFB1E4-FC0B-438B-A9D4-1B405051E99B}" dt="2024-10-11T19:15:37.824" v="340" actId="47"/>
        <pc:sldMkLst>
          <pc:docMk/>
          <pc:sldMk cId="805109295" sldId="331"/>
        </pc:sldMkLst>
      </pc:sldChg>
      <pc:sldChg chg="delSp modSp add mod">
        <pc:chgData name="Saasha Joshi" userId="9a43617d-2fa4-4467-a81b-0e90add4c066" providerId="ADAL" clId="{7CBFB1E4-FC0B-438B-A9D4-1B405051E99B}" dt="2024-10-28T03:47:04.433" v="798" actId="478"/>
        <pc:sldMkLst>
          <pc:docMk/>
          <pc:sldMk cId="114893571" sldId="332"/>
        </pc:sldMkLst>
        <pc:spChg chg="mod">
          <ac:chgData name="Saasha Joshi" userId="9a43617d-2fa4-4467-a81b-0e90add4c066" providerId="ADAL" clId="{7CBFB1E4-FC0B-438B-A9D4-1B405051E99B}" dt="2024-10-11T19:20:57.468" v="490" actId="20577"/>
          <ac:spMkLst>
            <pc:docMk/>
            <pc:sldMk cId="114893571" sldId="332"/>
            <ac:spMk id="3" creationId="{2F891511-7DAC-B70B-25A4-5591D1F0308E}"/>
          </ac:spMkLst>
        </pc:spChg>
        <pc:spChg chg="del">
          <ac:chgData name="Saasha Joshi" userId="9a43617d-2fa4-4467-a81b-0e90add4c066" providerId="ADAL" clId="{7CBFB1E4-FC0B-438B-A9D4-1B405051E99B}" dt="2024-10-28T03:47:04.433" v="798" actId="478"/>
          <ac:spMkLst>
            <pc:docMk/>
            <pc:sldMk cId="114893571" sldId="332"/>
            <ac:spMk id="4" creationId="{999EAB59-092C-E2B8-2863-40CDBD6F3965}"/>
          </ac:spMkLst>
        </pc:spChg>
      </pc:sldChg>
      <pc:sldChg chg="modSp add del mod ord modShow">
        <pc:chgData name="Saasha Joshi" userId="9a43617d-2fa4-4467-a81b-0e90add4c066" providerId="ADAL" clId="{7CBFB1E4-FC0B-438B-A9D4-1B405051E99B}" dt="2024-10-28T03:47:00.732" v="796" actId="47"/>
        <pc:sldMkLst>
          <pc:docMk/>
          <pc:sldMk cId="2363603167" sldId="333"/>
        </pc:sldMkLst>
        <pc:spChg chg="mod">
          <ac:chgData name="Saasha Joshi" userId="9a43617d-2fa4-4467-a81b-0e90add4c066" providerId="ADAL" clId="{7CBFB1E4-FC0B-438B-A9D4-1B405051E99B}" dt="2024-10-11T19:16:11.106" v="362" actId="20577"/>
          <ac:spMkLst>
            <pc:docMk/>
            <pc:sldMk cId="2363603167" sldId="333"/>
            <ac:spMk id="2" creationId="{690CC6F1-B5C6-4F77-4D3C-FAACC19C3AE9}"/>
          </ac:spMkLst>
        </pc:spChg>
        <pc:spChg chg="mod">
          <ac:chgData name="Saasha Joshi" userId="9a43617d-2fa4-4467-a81b-0e90add4c066" providerId="ADAL" clId="{7CBFB1E4-FC0B-438B-A9D4-1B405051E99B}" dt="2024-10-11T19:16:36.098" v="405" actId="5793"/>
          <ac:spMkLst>
            <pc:docMk/>
            <pc:sldMk cId="2363603167" sldId="333"/>
            <ac:spMk id="3" creationId="{2F891511-7DAC-B70B-25A4-5591D1F0308E}"/>
          </ac:spMkLst>
        </pc:spChg>
      </pc:sldChg>
      <pc:sldChg chg="add del">
        <pc:chgData name="Saasha Joshi" userId="9a43617d-2fa4-4467-a81b-0e90add4c066" providerId="ADAL" clId="{7CBFB1E4-FC0B-438B-A9D4-1B405051E99B}" dt="2024-10-11T19:15:45.406" v="341" actId="47"/>
        <pc:sldMkLst>
          <pc:docMk/>
          <pc:sldMk cId="2700281294" sldId="333"/>
        </pc:sldMkLst>
      </pc:sldChg>
      <pc:sldChg chg="modSp add del mod">
        <pc:chgData name="Saasha Joshi" userId="9a43617d-2fa4-4467-a81b-0e90add4c066" providerId="ADAL" clId="{7CBFB1E4-FC0B-438B-A9D4-1B405051E99B}" dt="2024-10-11T19:13:29.689" v="139" actId="2696"/>
        <pc:sldMkLst>
          <pc:docMk/>
          <pc:sldMk cId="4215666963" sldId="334"/>
        </pc:sldMkLst>
        <pc:spChg chg="mod">
          <ac:chgData name="Saasha Joshi" userId="9a43617d-2fa4-4467-a81b-0e90add4c066" providerId="ADAL" clId="{7CBFB1E4-FC0B-438B-A9D4-1B405051E99B}" dt="2024-10-11T19:13:27.374" v="138" actId="21"/>
          <ac:spMkLst>
            <pc:docMk/>
            <pc:sldMk cId="4215666963" sldId="334"/>
            <ac:spMk id="3" creationId="{2F891511-7DAC-B70B-25A4-5591D1F030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D23F4-B375-594A-9524-23E63BC717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50513-42A9-254B-861A-34CF6661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68E8-B193-324B-AE2F-FDA56936A15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C0F26-2336-C645-830D-6A2764011B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FFE31-7760-B447-B62C-23C20C90B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57991-5104-3D4B-94F6-52549921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77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0BD41-D584-714E-8E4F-8897B54C62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2D44-D999-9E44-A018-54FE91A5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57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46" y="183919"/>
            <a:ext cx="7489237" cy="177452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6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7" y="2498697"/>
            <a:ext cx="7474639" cy="3806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7794" y="2233290"/>
            <a:ext cx="817504" cy="0"/>
          </a:xfrm>
          <a:prstGeom prst="line">
            <a:avLst/>
          </a:prstGeom>
          <a:ln w="254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9BBB20-214B-624C-875A-0AEFBE38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86" y="3013720"/>
            <a:ext cx="7494097" cy="273844"/>
          </a:xfrm>
          <a:prstGeom prst="rect">
            <a:avLst/>
          </a:prstGeom>
        </p:spPr>
        <p:txBody>
          <a:bodyPr/>
          <a:lstStyle>
            <a:lvl1pPr>
              <a:defRPr sz="10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29" name="Date Placeholder 19">
            <a:extLst>
              <a:ext uri="{FF2B5EF4-FFF2-40B4-BE49-F238E27FC236}">
                <a16:creationId xmlns:a16="http://schemas.microsoft.com/office/drawing/2014/main" id="{2898A1C3-78D1-3B4C-952C-11167ECD3651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2075" y="1293813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677" y="4133850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97364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D14DBEC-8839-3C4B-A898-834F3383FD5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21043" y="4140999"/>
            <a:ext cx="308240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0E0E3C91-3449-0944-B017-203C0C1356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8809" y="1293812"/>
            <a:ext cx="3064010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76074D3-1CFB-714A-8256-6509B8B4B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87E0CAE-3171-43AE-B4E1-4C02055D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F4E0655A-8F89-4344-BE71-2E52EFBA56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12002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4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3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333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5594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22">
            <a:extLst>
              <a:ext uri="{FF2B5EF4-FFF2-40B4-BE49-F238E27FC236}">
                <a16:creationId xmlns:a16="http://schemas.microsoft.com/office/drawing/2014/main" id="{B900D89D-63E0-FF4B-AE71-E6E189DBA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5424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6008A960-B475-CE4D-811E-DB15C9BDA1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68320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F962803A-5DFA-3641-9A96-063EEA871A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66870" y="1293813"/>
            <a:ext cx="2201805" cy="27024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E118987C-8CD4-EC43-8B55-A2AE6717EC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859766" y="4133850"/>
            <a:ext cx="2215025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245144D-F510-2743-AC2E-0B187F8D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DA2AF90-5593-4099-B738-2ED69FA75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198619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3" y="298967"/>
            <a:ext cx="3668821" cy="1160182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13823" y="1605064"/>
            <a:ext cx="3668822" cy="2528786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C3172CF-623D-BF42-B3B8-447B06352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37172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09C42AE-807B-354D-BD35-3C64422B579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24025" y="512151"/>
            <a:ext cx="1568339" cy="156332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840DEFFB-199C-E94F-ACD5-B04F9635B5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78193" y="2256817"/>
            <a:ext cx="3668822" cy="1877033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D0BB88A-EF26-0048-9417-14464C6F8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4C9FF95-114C-40C8-A0A6-59F6BE89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1108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507" y="610252"/>
            <a:ext cx="4444840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8506" y="2110902"/>
            <a:ext cx="4455977" cy="202294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en-US"/>
              <a:t>Click to add name</a:t>
            </a:r>
            <a:br>
              <a:rPr lang="en-US"/>
            </a:br>
            <a:r>
              <a:rPr lang="en-US"/>
              <a:t>Click to add title</a:t>
            </a:r>
          </a:p>
          <a:p>
            <a:pPr lvl="1"/>
            <a:r>
              <a:rPr lang="en-US"/>
              <a:t>E:</a:t>
            </a:r>
            <a:br>
              <a:rPr lang="en-US"/>
            </a:br>
            <a:r>
              <a:rPr lang="en-US"/>
              <a:t>P:</a:t>
            </a:r>
            <a:br>
              <a:rPr lang="en-US"/>
            </a:br>
            <a:r>
              <a:rPr lang="en-US"/>
              <a:t>M: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C78B4-7AC3-D94D-BCA9-F758F0DBC955}"/>
              </a:ext>
            </a:extLst>
          </p:cNvPr>
          <p:cNvCxnSpPr/>
          <p:nvPr userDrawn="1"/>
        </p:nvCxnSpPr>
        <p:spPr>
          <a:xfrm>
            <a:off x="790790" y="1688541"/>
            <a:ext cx="817504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5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0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E9354D-6330-48D1-9934-A60B1AEF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71246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hoto_1 Column_No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82A276-1648-43AF-8DFB-B2E9E5D29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824870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D766137E-C592-454E-BA41-757A69918B62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364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A5FDFF91-F2E8-CE4A-8B0E-51355B787607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174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30252E43-71B3-C448-A742-4125A6A7374A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908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B63A-381B-FA4B-B8E9-1CE591C25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34" y="1400785"/>
            <a:ext cx="6155121" cy="878669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6388" y="2576520"/>
            <a:ext cx="6121068" cy="38069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425" y="2350026"/>
            <a:ext cx="817504" cy="0"/>
          </a:xfrm>
          <a:prstGeom prst="line">
            <a:avLst/>
          </a:prstGeom>
          <a:ln w="25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9">
            <a:extLst>
              <a:ext uri="{FF2B5EF4-FFF2-40B4-BE49-F238E27FC236}">
                <a16:creationId xmlns:a16="http://schemas.microsoft.com/office/drawing/2014/main" id="{85B5CF73-24F4-404A-976C-E2D1C0448CC4}"/>
              </a:ext>
            </a:extLst>
          </p:cNvPr>
          <p:cNvSpPr txBox="1">
            <a:spLocks/>
          </p:cNvSpPr>
          <p:nvPr userDrawn="1"/>
        </p:nvSpPr>
        <p:spPr>
          <a:xfrm>
            <a:off x="445104" y="4623519"/>
            <a:ext cx="36113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900" kern="1200" cap="none" spc="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© 2023 and Reg. TM – CMC Microsystems</a:t>
            </a:r>
          </a:p>
        </p:txBody>
      </p:sp>
    </p:spTree>
    <p:extLst>
      <p:ext uri="{BB962C8B-B14F-4D97-AF65-F5344CB8AC3E}">
        <p14:creationId xmlns:p14="http://schemas.microsoft.com/office/powerpoint/2010/main" val="35546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AA62009-292C-2E40-975C-E465D95B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F83A67E-D8E1-C348-8741-850ED67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0" y="1293813"/>
            <a:ext cx="7743825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75755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2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822" y="298967"/>
            <a:ext cx="7724471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0A4A79-712B-834B-BD93-1EEDB16F80D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319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AE1D4CE-F87D-034C-9508-CEAC522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DD76C2-252F-43E1-B9B1-069A3015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6A332D04-8135-4C02-96CE-264251F8237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6811" y="1293813"/>
            <a:ext cx="3744000" cy="2840037"/>
          </a:xfrm>
        </p:spPr>
        <p:txBody>
          <a:bodyPr numCol="2"/>
          <a:lstStyle/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619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_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702" y="298967"/>
            <a:ext cx="7721275" cy="857250"/>
          </a:xfrm>
        </p:spPr>
        <p:txBody>
          <a:bodyPr>
            <a:normAutofit/>
          </a:bodyPr>
          <a:lstStyle>
            <a:lvl1pPr algn="l">
              <a:lnSpc>
                <a:spcPts val="36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448D3F8-60EB-304A-8FB1-C0DEA13A90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495" y="1293814"/>
            <a:ext cx="6478588" cy="26952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4E1B463A-381B-E547-B7CB-DD60A533F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33045" y="4133850"/>
            <a:ext cx="6478588" cy="359518"/>
          </a:xfrm>
        </p:spPr>
        <p:txBody>
          <a:bodyPr numCol="1"/>
          <a:lstStyle>
            <a:lvl4pPr marL="9525" indent="0" algn="ctr">
              <a:tabLst>
                <a:tab pos="2974975" algn="l"/>
              </a:tabLst>
              <a:defRPr/>
            </a:lvl4pPr>
          </a:lstStyle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44D8509-8607-4C40-B069-F7DF92B4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42647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AB52071-444D-40F2-8FD4-0464A51F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52788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303" y="458901"/>
            <a:ext cx="7645940" cy="776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303" y="1239064"/>
            <a:ext cx="7645940" cy="25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352478E-DB73-3E43-B509-83C74F8C0DDE}"/>
              </a:ext>
            </a:extLst>
          </p:cNvPr>
          <p:cNvSpPr txBox="1">
            <a:spLocks/>
          </p:cNvSpPr>
          <p:nvPr userDrawn="1"/>
        </p:nvSpPr>
        <p:spPr>
          <a:xfrm>
            <a:off x="739302" y="462646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08F3466-1A4B-FA49-B089-125726661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9303" y="4626462"/>
            <a:ext cx="11218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Add Presentation Date    |    University Name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9DEE29AE-6AEF-E74B-9B11-B2F71274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064" y="4642647"/>
            <a:ext cx="4114800" cy="273844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B7D8038C-C2F4-9F4A-89DD-898E362B3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626463"/>
            <a:ext cx="739302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4FA43219-1D49-F14C-A838-5217058B6C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7" r:id="rId2"/>
    <p:sldLayoutId id="2147493478" r:id="rId3"/>
    <p:sldLayoutId id="2147493479" r:id="rId4"/>
    <p:sldLayoutId id="2147493480" r:id="rId5"/>
    <p:sldLayoutId id="2147493482" r:id="rId6"/>
    <p:sldLayoutId id="2147493481" r:id="rId7"/>
    <p:sldLayoutId id="2147493491" r:id="rId8"/>
    <p:sldLayoutId id="2147493457" r:id="rId9"/>
    <p:sldLayoutId id="2147493484" r:id="rId10"/>
    <p:sldLayoutId id="2147493490" r:id="rId11"/>
    <p:sldLayoutId id="2147493483" r:id="rId12"/>
    <p:sldLayoutId id="2147493486" r:id="rId13"/>
    <p:sldLayoutId id="2147493489" r:id="rId14"/>
    <p:sldLayoutId id="2147493485" r:id="rId15"/>
    <p:sldLayoutId id="2147493492" r:id="rId16"/>
    <p:sldLayoutId id="2147493487" r:id="rId17"/>
    <p:sldLayoutId id="2147493488" r:id="rId1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defRPr sz="1600" kern="1200">
          <a:solidFill>
            <a:schemeClr val="accent6"/>
          </a:solidFill>
          <a:latin typeface="Georgia" panose="02040502050405020303" pitchFamily="18" charset="0"/>
          <a:ea typeface="+mn-ea"/>
          <a:cs typeface="+mn-cs"/>
        </a:defRPr>
      </a:lvl1pPr>
      <a:lvl2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57188" indent="-22225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System Font Regular"/>
        <a:buChar char="&gt;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525" indent="0" algn="l" defTabSz="4572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Tx/>
        <a:buNone/>
        <a:tabLst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C187-C080-5A4D-B5DF-086E4D53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86" y="351940"/>
            <a:ext cx="7657540" cy="1774520"/>
          </a:xfrm>
        </p:spPr>
        <p:txBody>
          <a:bodyPr/>
          <a:lstStyle/>
          <a:p>
            <a:r>
              <a:rPr lang="en-US" dirty="0"/>
              <a:t>Combinatorial Optimization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8E378-350F-394B-9E42-082C9C0C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87" y="2498696"/>
            <a:ext cx="7494096" cy="515023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682C-2856-8C44-A534-403B63FD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October 2024  |  Saasha Joshi</a:t>
            </a:r>
          </a:p>
        </p:txBody>
      </p:sp>
    </p:spTree>
    <p:extLst>
      <p:ext uri="{BB962C8B-B14F-4D97-AF65-F5344CB8AC3E}">
        <p14:creationId xmlns:p14="http://schemas.microsoft.com/office/powerpoint/2010/main" val="77978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Minimum Dominating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990142"/>
            <a:ext cx="5446887" cy="362013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To find optimize the number of connections to the cell tower.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Factors for choosing gateway locations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Gateway nodes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must be connected to the wider internet and serve as a relay for all nodes within their  range.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Main requirement: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Every node in the network must be within range of at least one gateway node.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Connections with cell tower (gateway nodes) must be minimal.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This problem corresponds to a minimum dominating set constraint.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FC862-A5A3-F2FF-204E-1874E921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43" y="882903"/>
            <a:ext cx="2937690" cy="32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Minimum Dominating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28477"/>
            <a:ext cx="5446887" cy="3481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Other examples include,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Optimizing supply chain logistics by concentrating stock to a subset of warehouses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Following a hierarchical assignment order (leader-follower) for a distributed computing cluster.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Router or LAN networks.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Minimum Connected Dominating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28477"/>
            <a:ext cx="5278839" cy="3481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The gateway nodes must form a connected subgraph. That is, the gateway nodes must be interconnected.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The connected condition adds resilience to the system. In case a connection between nodes breaks, the message can be rerouted along the components of the connected gateway nodes, forming a communication backbone.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</a:rPr>
              <a:t>This problem corresponds to a minimum counting dominating set constraint.</a:t>
            </a:r>
          </a:p>
          <a:p>
            <a:pPr algn="l"/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2A95B-F432-387F-91BC-3B0CCA9E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0" y="1172402"/>
            <a:ext cx="3054694" cy="300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6DBD0-31E1-87E4-700C-F82836BE4F37}"/>
              </a:ext>
            </a:extLst>
          </p:cNvPr>
          <p:cNvSpPr txBox="1"/>
          <p:nvPr/>
        </p:nvSpPr>
        <p:spPr>
          <a:xfrm>
            <a:off x="369651" y="4240945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0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Quantum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28477"/>
            <a:ext cx="7724471" cy="3481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Dominating sets correspond to a minimum-maximal independent set problem.</a:t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Such problems are solved by a variational hybrid approach such as quantum machine learning models.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These models sample independent sets (IS) from a weighted probability distribution.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Each sampled set undergoes classical post-processing adding required vertices for formulating a dominating set.</a:t>
            </a:r>
          </a:p>
          <a:p>
            <a:pPr algn="l"/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dirty="0">
                <a:solidFill>
                  <a:schemeClr val="tx2"/>
                </a:solidFill>
                <a:latin typeface="+mn-lt"/>
              </a:rPr>
              <a:t>This quantum-inspired classical post-processing step may offer advantages over purely classical solutions.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5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182334"/>
            <a:ext cx="7724471" cy="857250"/>
          </a:xfrm>
        </p:spPr>
        <p:txBody>
          <a:bodyPr/>
          <a:lstStyle/>
          <a:p>
            <a:r>
              <a:rPr lang="en-CA" dirty="0"/>
              <a:t>Counting Independent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011844"/>
            <a:ext cx="5375153" cy="3481800"/>
          </a:xfrm>
        </p:spPr>
        <p:txBody>
          <a:bodyPr>
            <a:noAutofit/>
          </a:bodyPr>
          <a:lstStyle/>
          <a:p>
            <a:pPr algn="l"/>
            <a:r>
              <a:rPr lang="en-US" sz="1500" b="1" dirty="0">
                <a:solidFill>
                  <a:schemeClr val="tx2"/>
                </a:solidFill>
                <a:latin typeface="+mn-lt"/>
              </a:rPr>
              <a:t>To find optimal routing network. </a:t>
            </a:r>
          </a:p>
          <a:p>
            <a:pPr algn="l"/>
            <a:r>
              <a:rPr lang="en-US" sz="1500" dirty="0">
                <a:solidFill>
                  <a:schemeClr val="tx2"/>
                </a:solidFill>
                <a:latin typeface="+mn-lt"/>
              </a:rPr>
              <a:t>Factors for choosing an independent call route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n-lt"/>
              </a:rPr>
              <a:t>Calls between customers are routed between nodes. No two calls can have a common link.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n-lt"/>
              </a:rPr>
              <a:t>Each call route is a vertex in the interaction graph, and there is an edge if two routes share at least one link.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latin typeface="+mn-lt"/>
              </a:rPr>
              <a:t>If call routes share a link, routing must be delayed or fail. Allowed calls are independent sets in the interaction graph.</a:t>
            </a:r>
          </a:p>
          <a:p>
            <a:pPr algn="l"/>
            <a:r>
              <a:rPr lang="en-US" sz="1500" dirty="0">
                <a:solidFill>
                  <a:schemeClr val="tx2"/>
                </a:solidFill>
                <a:latin typeface="+mn-lt"/>
              </a:rPr>
              <a:t>This problem corresponds to an MIS problem.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AD73C-5740-671A-ABD4-1E4A7532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43" y="821476"/>
            <a:ext cx="2829683" cy="3108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DB772-B54D-32F7-BA7B-868AEC4D6276}"/>
              </a:ext>
            </a:extLst>
          </p:cNvPr>
          <p:cNvSpPr txBox="1"/>
          <p:nvPr/>
        </p:nvSpPr>
        <p:spPr>
          <a:xfrm>
            <a:off x="369651" y="4308712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6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on NAQC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28477"/>
                <a:ext cx="7724471" cy="3207549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dirty="0">
                    <a:latin typeface="Calibri" panose="020F0502020204030204" pitchFamily="34" charset="0"/>
                  </a:rPr>
                  <a:t>Combinatorial optimization graph problems can be replicated on a NAQC where,</a:t>
                </a: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</a:rPr>
                  <a:t>The</a:t>
                </a:r>
                <a:r>
                  <a:rPr lang="en-US" dirty="0"/>
                  <a:t> positions of the Rydberg atoms in an NAQC are chosen to match the vertices and,</a:t>
                </a:r>
              </a:p>
              <a:p>
                <a:pPr marL="295275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edges represent the constraints in the graph under consideration.</a:t>
                </a:r>
              </a:p>
              <a:p>
                <a:pPr lvl="1"/>
                <a:r>
                  <a:rPr lang="en-US" dirty="0"/>
                  <a:t>Two Rydberg atoms strongly interact if the distance between the atoms is smaller than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while preventing the atoms to be in the same state at the same time.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This naturally corresponds to the independent set constraint in the MIS combinatorial optimization problem.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28477"/>
                <a:ext cx="7724471" cy="3207549"/>
              </a:xfrm>
              <a:blipFill>
                <a:blip r:embed="rId2"/>
                <a:stretch>
                  <a:fillRect l="-237" t="-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7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 on NAQC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Neutral Atom Quantum Computers (NAQC) offer a potential speedup for MIS combinatorial problem by exploiting the dynamics of the Rydberg blockade.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b="1" dirty="0">
                <a:solidFill>
                  <a:srgbClr val="C00000"/>
                </a:solidFill>
                <a:latin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Analog mode of operation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involves the evolution of a quantum system under a continuously controllable resource Hamiltonian, providing an advantage over digital operations that lack proper error correction techniques.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next?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EF4D9C-B08F-231C-9A6E-BFE941602B5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28477"/>
            <a:ext cx="7724471" cy="320754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Graph coloring </a:t>
            </a:r>
          </a:p>
        </p:txBody>
      </p:sp>
    </p:spTree>
    <p:extLst>
      <p:ext uri="{BB962C8B-B14F-4D97-AF65-F5344CB8AC3E}">
        <p14:creationId xmlns:p14="http://schemas.microsoft.com/office/powerpoint/2010/main" val="67559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C6FA-1B81-DE45-AC8E-BA0BAD95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F16B47-B6C6-0192-25B4-DFBB6409D86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2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56217"/>
            <a:ext cx="7743825" cy="3155652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Maximum Independent Set 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Maximum Clique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Maximum Vertex Cover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Maximum Dominating Set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Minimum Connected Dominating Set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Independent Set Sampling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Graph Coloring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 for Antenna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293813"/>
            <a:ext cx="5424765" cy="284003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To find optimal choice of antenna locations.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Factors for choosing locations to place antennas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Place as many antennas as possible to maximize coverage.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Antennas cannot be placed too close to each other, or their signals might interfere. 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</a:rPr>
              <a:t>This problem corresponds to an MIS combinatorial optimization problem.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A67E9-F797-3975-C399-E2AFF372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12" y="1085208"/>
            <a:ext cx="2510604" cy="2973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91350-29F4-9DCA-6A67-F575AED1DC54}"/>
              </a:ext>
            </a:extLst>
          </p:cNvPr>
          <p:cNvSpPr txBox="1"/>
          <p:nvPr/>
        </p:nvSpPr>
        <p:spPr>
          <a:xfrm>
            <a:off x="369651" y="4240945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1" y="92489"/>
            <a:ext cx="7724471" cy="857250"/>
          </a:xfrm>
        </p:spPr>
        <p:txBody>
          <a:bodyPr/>
          <a:lstStyle/>
          <a:p>
            <a:r>
              <a:rPr lang="en-CA" dirty="0"/>
              <a:t>MIS for Store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666319" y="921999"/>
                <a:ext cx="5278839" cy="3481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2"/>
                    </a:solidFill>
                    <a:latin typeface="+mn-lt"/>
                  </a:rPr>
                  <a:t>To find optimal choice of shopping store placements. </a:t>
                </a:r>
              </a:p>
              <a:p>
                <a:pPr algn="l"/>
                <a:r>
                  <a:rPr lang="en-US" sz="1500" dirty="0">
                    <a:solidFill>
                      <a:schemeClr val="tx2"/>
                    </a:solidFill>
                    <a:latin typeface="+mn-lt"/>
                  </a:rPr>
                  <a:t>Factors for choosing locations include: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2"/>
                    </a:solidFill>
                    <a:latin typeface="+mn-lt"/>
                  </a:rPr>
                  <a:t>Stores must be at least </a:t>
                </a:r>
                <a14:m>
                  <m:oMath xmlns:m="http://schemas.openxmlformats.org/officeDocument/2006/math">
                    <m:r>
                      <a:rPr lang="en-CA" sz="15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500" dirty="0">
                    <a:solidFill>
                      <a:schemeClr val="tx2"/>
                    </a:solidFill>
                    <a:latin typeface="+mn-lt"/>
                  </a:rPr>
                  <a:t> unit distance apart.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2"/>
                    </a:solidFill>
                    <a:latin typeface="+mn-lt"/>
                  </a:rPr>
                  <a:t>Find store locations that block any new store locations from being built.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2"/>
                    </a:solidFill>
                    <a:latin typeface="+mn-lt"/>
                  </a:rPr>
                  <a:t>Profit potential must be maximized and allow flexibility in choosing future store locations.</a:t>
                </a:r>
              </a:p>
              <a:p>
                <a:r>
                  <a:rPr lang="en-US" sz="1500" dirty="0">
                    <a:solidFill>
                      <a:schemeClr val="tx2"/>
                    </a:solidFill>
                    <a:latin typeface="+mn-lt"/>
                  </a:rPr>
                  <a:t>This problem corresponds to an MIS combinatorial optimization problem.</a:t>
                </a:r>
                <a:endParaRPr lang="en-US" sz="1500" b="1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666319" y="921999"/>
                <a:ext cx="5278839" cy="3481800"/>
              </a:xfrm>
              <a:blipFill>
                <a:blip r:embed="rId2"/>
                <a:stretch>
                  <a:fillRect l="-462" t="-3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A34-61C8-B76B-A6CE-04701062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43" y="1069063"/>
            <a:ext cx="2821372" cy="3005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45F6F-DAFB-C01B-C8F1-0C2DFFAED52F}"/>
              </a:ext>
            </a:extLst>
          </p:cNvPr>
          <p:cNvSpPr txBox="1"/>
          <p:nvPr/>
        </p:nvSpPr>
        <p:spPr>
          <a:xfrm>
            <a:off x="369651" y="4265223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7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Clique for Portfolio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28477"/>
                <a:ext cx="8013107" cy="3481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To find an optimal portfolio. </a:t>
                </a:r>
              </a:p>
              <a:p>
                <a:pPr algn="l"/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Factors for choosing an optimal portfolio include: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A discrete number of stocks or assets that maximizes returns, while minimizing the risk.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Time-dependence of returns: correlated or anticorrelated with other stocks.</a:t>
                </a:r>
              </a:p>
              <a:p>
                <a:pPr algn="l"/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In market graph representation, vertices are individual assets, and an edge represents an assets’ correlation that exceeds some threshold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.</a:t>
                </a:r>
              </a:p>
              <a:p>
                <a:pPr algn="l"/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This problem corresponds to a </a:t>
                </a:r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maximum clique problem</a:t>
                </a: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.</a:t>
                </a:r>
                <a:br>
                  <a:rPr lang="en-US" dirty="0">
                    <a:solidFill>
                      <a:schemeClr val="tx2"/>
                    </a:solidFill>
                    <a:latin typeface="+mn-lt"/>
                  </a:rPr>
                </a:br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A maximum clique of a graph is the largest subset of vertices that are fully connected. It is natural compliment of MIS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28477"/>
                <a:ext cx="8013107" cy="3481800"/>
              </a:xfrm>
              <a:blipFill>
                <a:blip r:embed="rId2"/>
                <a:stretch>
                  <a:fillRect l="-380" t="-5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Clique for Portfolio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28477"/>
                <a:ext cx="7806629" cy="3481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Correlated Stocks: Maximizes Returns</a:t>
                </a:r>
                <a:br>
                  <a:rPr lang="en-US" b="1" dirty="0">
                    <a:solidFill>
                      <a:schemeClr val="tx2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 indicates stocks are correlated if they are connected.</a:t>
                </a:r>
              </a:p>
              <a:p>
                <a:pPr algn="l"/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The portfolio obtained through a clique corresponds to a collection of assets that are all mutually correlated to each other. This is a natural compliment to the MIS of the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28477"/>
                <a:ext cx="7806629" cy="3481800"/>
              </a:xfrm>
              <a:blipFill>
                <a:blip r:embed="rId2"/>
                <a:stretch>
                  <a:fillRect l="-390" t="-5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diagram of stock market graphs&#10;&#10;Description automatically generated">
            <a:extLst>
              <a:ext uri="{FF2B5EF4-FFF2-40B4-BE49-F238E27FC236}">
                <a16:creationId xmlns:a16="http://schemas.microsoft.com/office/drawing/2014/main" id="{CDE5CD19-4590-0742-7FCF-2B7F6621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822"/>
          <a:stretch/>
        </p:blipFill>
        <p:spPr>
          <a:xfrm>
            <a:off x="1888320" y="2475798"/>
            <a:ext cx="5436368" cy="1797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5253D6-4CB8-97C6-6040-90DE1946AA98}"/>
              </a:ext>
            </a:extLst>
          </p:cNvPr>
          <p:cNvSpPr txBox="1"/>
          <p:nvPr/>
        </p:nvSpPr>
        <p:spPr>
          <a:xfrm>
            <a:off x="369651" y="4273315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1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Clique for Portfolio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03190" y="1128477"/>
                <a:ext cx="7806629" cy="3481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Anticorrelated Stocks: Minimizes Risk</a:t>
                </a:r>
                <a:br>
                  <a:rPr lang="en-US" b="1" dirty="0">
                    <a:solidFill>
                      <a:schemeClr val="tx2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 indicates stocks are anti-correlated if they are connected.</a:t>
                </a:r>
              </a:p>
              <a:p>
                <a:pPr algn="l"/>
                <a:r>
                  <a:rPr lang="en-US" dirty="0">
                    <a:solidFill>
                      <a:schemeClr val="tx2"/>
                    </a:solidFill>
                    <a:latin typeface="+mn-lt"/>
                  </a:rPr>
                  <a:t>The portfolio obtained through a clique corresponds to a collection of assets that are all mutually anticorrelated to each other. This is a natural compliment to the MIS of the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91511-7DAC-B70B-25A4-5591D1F0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03190" y="1128477"/>
                <a:ext cx="7806629" cy="3481800"/>
              </a:xfrm>
              <a:blipFill>
                <a:blip r:embed="rId2"/>
                <a:stretch>
                  <a:fillRect l="-390" t="-5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A diagram of stock market graphs&#10;&#10;Description automatically generated">
            <a:extLst>
              <a:ext uri="{FF2B5EF4-FFF2-40B4-BE49-F238E27FC236}">
                <a16:creationId xmlns:a16="http://schemas.microsoft.com/office/drawing/2014/main" id="{4B6C368C-032E-153E-4092-8336CD05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515"/>
          <a:stretch/>
        </p:blipFill>
        <p:spPr>
          <a:xfrm>
            <a:off x="1888320" y="2506603"/>
            <a:ext cx="5436368" cy="1734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E53F2-CF9F-0D60-B8DC-94E83EBE5FD5}"/>
              </a:ext>
            </a:extLst>
          </p:cNvPr>
          <p:cNvSpPr txBox="1"/>
          <p:nvPr/>
        </p:nvSpPr>
        <p:spPr>
          <a:xfrm>
            <a:off x="369651" y="4257130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63B4BB-0227-4AD6-700A-C42903C73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" t="2723" b="5813"/>
          <a:stretch/>
        </p:blipFill>
        <p:spPr>
          <a:xfrm>
            <a:off x="5831297" y="1093380"/>
            <a:ext cx="3179016" cy="3163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22" y="202181"/>
            <a:ext cx="7724471" cy="857250"/>
          </a:xfrm>
        </p:spPr>
        <p:txBody>
          <a:bodyPr>
            <a:normAutofit fontScale="90000"/>
          </a:bodyPr>
          <a:lstStyle/>
          <a:p>
            <a:r>
              <a:rPr lang="en-CA" dirty="0"/>
              <a:t>Minimum Vertex Cover for Network Immunization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5707" y="1025481"/>
            <a:ext cx="5562358" cy="348180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+mn-lt"/>
              </a:rPr>
              <a:t>To find optimal immunization vertices.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Factors for choosing immunization locations include: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Subset of vertices to immunize to reduce the spread of infection.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Remove all edges from the network such that the spread of infection stop.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Utilize minimum resources. (Minimum vertex cover)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This problem corresponds to a vertex cover problem.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85CFA-3944-BC43-E0E2-EAA500910DE9}"/>
              </a:ext>
            </a:extLst>
          </p:cNvPr>
          <p:cNvSpPr txBox="1"/>
          <p:nvPr/>
        </p:nvSpPr>
        <p:spPr>
          <a:xfrm>
            <a:off x="369651" y="4240945"/>
            <a:ext cx="642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Image source: J.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Wurtz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P. Lopes, C.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Gorgulla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N.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Gemelke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A.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Keesling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, and S.-T. Wang, “Industry applications of neutral-atom quantum computing solving independent set problems.” (2024)</a:t>
            </a:r>
            <a:endParaRPr lang="en-CA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4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6F1-B5C6-4F77-4D3C-FAACC19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Minimum Vertex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1511-7DAC-B70B-25A4-5591D1F0308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3190" y="1128477"/>
            <a:ext cx="5446887" cy="3481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In other examples, any malevolent entity may include,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Computer virus on a LAN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Power fluctuations in a power grid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Disinformation spreading on social media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n-lt"/>
              </a:rPr>
              <a:t>Pathogen spreading between hospitals.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07EA-3CB9-342C-CDF6-C985BB1D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43219-1D49-F14C-A838-5217058B6C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3716"/>
      </p:ext>
    </p:extLst>
  </p:cSld>
  <p:clrMapOvr>
    <a:masterClrMapping/>
  </p:clrMapOvr>
</p:sld>
</file>

<file path=ppt/theme/theme1.xml><?xml version="1.0" encoding="utf-8"?>
<a:theme xmlns:a="http://schemas.openxmlformats.org/drawingml/2006/main" name="CMC Theme">
  <a:themeElements>
    <a:clrScheme name="Custom 1">
      <a:dk1>
        <a:srgbClr val="004068"/>
      </a:dk1>
      <a:lt1>
        <a:srgbClr val="FFFFFF"/>
      </a:lt1>
      <a:dk2>
        <a:srgbClr val="444142"/>
      </a:dk2>
      <a:lt2>
        <a:srgbClr val="FFFFFF"/>
      </a:lt2>
      <a:accent1>
        <a:srgbClr val="004068"/>
      </a:accent1>
      <a:accent2>
        <a:srgbClr val="006EAA"/>
      </a:accent2>
      <a:accent3>
        <a:srgbClr val="D3E9F8"/>
      </a:accent3>
      <a:accent4>
        <a:srgbClr val="00A99A"/>
      </a:accent4>
      <a:accent5>
        <a:srgbClr val="855FA8"/>
      </a:accent5>
      <a:accent6>
        <a:srgbClr val="B33C34"/>
      </a:accent6>
      <a:hlink>
        <a:srgbClr val="006EAA"/>
      </a:hlink>
      <a:folHlink>
        <a:srgbClr val="00406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C English Powerpoint Template-CMC-2019-09-17" id="{DEECA03D-419A-4B3A-BAC6-9A69EBE7C8DD}" vid="{17678967-BD22-4D4E-B116-56A2B5970E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D746674225B4BA1A9D4068540E5A0" ma:contentTypeVersion="8" ma:contentTypeDescription="Create a new document." ma:contentTypeScope="" ma:versionID="0bcb2d332aea63d9b049a6177f3af729">
  <xsd:schema xmlns:xsd="http://www.w3.org/2001/XMLSchema" xmlns:xs="http://www.w3.org/2001/XMLSchema" xmlns:p="http://schemas.microsoft.com/office/2006/metadata/properties" xmlns:ns2="1882979a-04ee-44d2-9458-b3042ae59f5d" targetNamespace="http://schemas.microsoft.com/office/2006/metadata/properties" ma:root="true" ma:fieldsID="f20e369a6e9a56f138fee541a238ae08" ns2:_="">
    <xsd:import namespace="1882979a-04ee-44d2-9458-b3042ae59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2979a-04ee-44d2-9458-b3042ae59f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8e61daf9-854e-4c58-ad24-86fd10ec42d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374170e-9470-423d-b40a-0b61de14f7a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AE8AA-D9B6-4043-A4AE-EDEF24356263}"/>
</file>

<file path=docProps/app.xml><?xml version="1.0" encoding="utf-8"?>
<Properties xmlns="http://schemas.openxmlformats.org/officeDocument/2006/extended-properties" xmlns:vt="http://schemas.openxmlformats.org/officeDocument/2006/docPropsVTypes">
  <Template>CMC_PPT_Template</Template>
  <TotalTime>39973</TotalTime>
  <Words>1318</Words>
  <Application>Microsoft Office PowerPoint</Application>
  <PresentationFormat>On-screen Show (16:9)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System Font Regular</vt:lpstr>
      <vt:lpstr>CMC Theme</vt:lpstr>
      <vt:lpstr>Combinatorial Optimization Problems</vt:lpstr>
      <vt:lpstr>Table of Contents</vt:lpstr>
      <vt:lpstr>MIS for Antenna Locations</vt:lpstr>
      <vt:lpstr>MIS for Store Placement</vt:lpstr>
      <vt:lpstr>Maximum Clique for Portfolio Optimization</vt:lpstr>
      <vt:lpstr>Maximum Clique for Portfolio Optimization</vt:lpstr>
      <vt:lpstr>Maximum Clique for Portfolio Optimization</vt:lpstr>
      <vt:lpstr>Minimum Vertex Cover for Network Immunization</vt:lpstr>
      <vt:lpstr>Minimum Vertex Cover</vt:lpstr>
      <vt:lpstr>Minimum Dominating Set</vt:lpstr>
      <vt:lpstr>Minimum Dominating Set</vt:lpstr>
      <vt:lpstr>Minimum Connected Dominating Sets</vt:lpstr>
      <vt:lpstr>Quantum Implementation</vt:lpstr>
      <vt:lpstr>Counting Independent Sets</vt:lpstr>
      <vt:lpstr>Implementation on NAQC</vt:lpstr>
      <vt:lpstr>MIS on NAQC</vt:lpstr>
      <vt:lpstr>What’s next?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Saasha Joshi</dc:creator>
  <cp:lastModifiedBy>Saasha Joshi</cp:lastModifiedBy>
  <cp:revision>3</cp:revision>
  <dcterms:created xsi:type="dcterms:W3CDTF">2024-07-23T15:44:40Z</dcterms:created>
  <dcterms:modified xsi:type="dcterms:W3CDTF">2024-10-28T03:47:11Z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0x010100573D746674225B4BA1A9D4068540E5A0</vt:lpwstr>
  </property>
  <property fmtid="{D5CDD505-2E9C-101B-9397-08002B2CF9AE}" pid="3" name="ClassificationContentMarkingHeaderLocations">
    <vt:lpwstr>CMC Theme:7\2_CMC Theme:7\3_CMC Theme:7\CMC Theme:7</vt:lpwstr>
  </property>
  <property fmtid="{D5CDD505-2E9C-101B-9397-08002B2CF9AE}" pid="4" name="MSIP_Label_ee4e028a-0aaf-424a-996c-b19db9fd2352_SetDate">
    <vt:lpwstr>2022-01-10T20:38:36Z</vt:lpwstr>
  </property>
  <property fmtid="{D5CDD505-2E9C-101B-9397-08002B2CF9AE}" pid="5" name="ClassificationContentMarkingFooterText">
    <vt:lpwstr>Public</vt:lpwstr>
  </property>
  <property fmtid="{D5CDD505-2E9C-101B-9397-08002B2CF9AE}" pid="6" name="MSIP_Label_ee4e028a-0aaf-424a-996c-b19db9fd2352_ActionId">
    <vt:lpwstr>5fb05e2f-0dcd-47bc-b3a0-bd296d151329</vt:lpwstr>
  </property>
  <property fmtid="{D5CDD505-2E9C-101B-9397-08002B2CF9AE}" pid="7" name="ClassificationContentMarkingHeaderText">
    <vt:lpwstr>Public</vt:lpwstr>
  </property>
  <property fmtid="{D5CDD505-2E9C-101B-9397-08002B2CF9AE}" pid="8" name="MSIP_Label_ee4e028a-0aaf-424a-996c-b19db9fd2352_ContentBits">
    <vt:lpwstr>3</vt:lpwstr>
  </property>
  <property fmtid="{D5CDD505-2E9C-101B-9397-08002B2CF9AE}" pid="9" name="ClassificationContentMarkingFooterLocations">
    <vt:lpwstr>CMC Theme:8\2_CMC Theme:8\3_CMC Theme:8\CMC Theme:8</vt:lpwstr>
  </property>
  <property fmtid="{D5CDD505-2E9C-101B-9397-08002B2CF9AE}" pid="10" name="MSIP_Label_ee4e028a-0aaf-424a-996c-b19db9fd2352_Enabled">
    <vt:lpwstr>true</vt:lpwstr>
  </property>
  <property fmtid="{D5CDD505-2E9C-101B-9397-08002B2CF9AE}" pid="11" name="MSIP_Label_ee4e028a-0aaf-424a-996c-b19db9fd2352_SiteId">
    <vt:lpwstr>4a97ff6e-c338-4990-8208-a30e8b20d9eb</vt:lpwstr>
  </property>
  <property fmtid="{D5CDD505-2E9C-101B-9397-08002B2CF9AE}" pid="12" name="MSIP_Label_ee4e028a-0aaf-424a-996c-b19db9fd2352_Name">
    <vt:lpwstr>Public</vt:lpwstr>
  </property>
  <property fmtid="{D5CDD505-2E9C-101B-9397-08002B2CF9AE}" pid="13" name="MSIP_Label_ee4e028a-0aaf-424a-996c-b19db9fd2352_Method">
    <vt:lpwstr>Privileged</vt:lpwstr>
  </property>
  <property fmtid="{D5CDD505-2E9C-101B-9397-08002B2CF9AE}" pid="14" name="MediaServiceImageTags">
    <vt:lpwstr/>
  </property>
</Properties>
</file>