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A27-5F03-4994-A80D-84620D32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9D6C-0D38-4325-9CC1-078B48426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E48D-16A6-4716-9AC3-746C05B6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5CC1-2BDA-4650-B1A3-ACAD47F3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A89C-F23B-47E4-8148-F2240563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CFB-11CA-4C74-8D6C-860760D9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EA55-A6D2-4B6E-8ECB-ED984078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05AD-CE71-438D-971B-5DFE0508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96B9-BD4C-473C-88A9-392CB20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489F-3879-454E-AF34-4223818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1FE2D-CA71-443D-8AC0-65D8D03C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7859C-A9AB-4A3A-B0F6-52EFA805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4599-DAA3-4F51-8269-31112062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094C-3E9E-4D2B-B563-32DC3D1B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E255-BB1F-462C-99A8-B43B1CF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8FB9-E362-4BE8-BB7D-BD8CF24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965B-A7F9-42CD-B7FB-0A570CC0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2F9C-9FD1-4811-856A-8FFE7819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C699-8F1D-4F3E-88E3-2D745E5E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A1A0-C24B-4A98-8BAA-291CC51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710F-424A-4930-A728-F98072D0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ABF1-6AF9-4810-B3B6-666767BA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9D7C-574C-407C-83DE-05F4081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993E-3C04-4ADD-B81C-74593BA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C239-58F2-4AF3-A3CA-1AD473AF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7377-9DEF-4D01-B3F1-F4B57227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AF5D-B553-4E49-BA67-D7BEF9AB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DD4AF-0A62-4C60-8384-5190AB05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E6ED1-06DD-44D7-B726-40C51CC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770D-7056-4821-A55C-F6C31B76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E1FB3-9467-4A8C-A5A3-FB24202F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CEC1-7424-48D5-B91F-6D94E88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A8E1-71B6-45C0-9FE6-4B801703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6D96-E343-454A-9E4A-A1589B7C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5587B-3B40-4163-B0FC-C77F11A4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BC53-7974-48B9-A207-447D5FFB8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62861-159E-4345-9384-99A968CD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04145-3E8C-41C9-B9F2-C39AB16E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2A90F-2DC6-49E1-9532-35B89662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F3FF-4A8E-4084-8450-7F924B3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FBE0-0A0F-4C93-B02D-2F57398F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81E2E-765E-4289-AC50-49DBBA3F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D8956-D9DB-496C-867B-A141B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E0D02-73FD-477F-8330-458B0930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622E-6A93-4EF4-83C4-C2CF3A8C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3C5B-26C1-4722-B65C-1AEADB98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3446-FEE7-44E2-A376-E6265E3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2216-35AC-4BE3-8BD3-96C858F3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84028-E220-424C-9312-E8104B6F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1B509-B20C-4762-8C77-66A1CA8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EEB2-DCC2-46FE-B377-C9B6519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FFD9-E61D-4867-AB38-E49B611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856-36FC-4180-8470-2C6AD17D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A767E-E10B-4FFE-A55D-00AA0A716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AF4B-83C8-457A-8329-86D5B845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AE640-9F68-4A0D-B41E-3534041E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10A8-8C41-46B2-97DB-1892362D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E044-C424-48BB-85D6-2247429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A119C-EAC3-404B-91FB-F28296C4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BD12-BDDC-4FB6-A51B-6AF5A40D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A66D-0D39-41E7-B7F0-FED67F5F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66F8-A083-4239-91F9-544E80E560C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8F1A-E1EA-468B-B1AC-D0386D23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B142-D55F-4CB8-87E5-E518CCCE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719-6CC3-4857-B17F-6C3EACE77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1503-F312-4B54-9FB0-A3431F759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 Sanya Anand</dc:creator>
  <cp:lastModifiedBy>Nav Sanya Anand</cp:lastModifiedBy>
  <cp:revision>1</cp:revision>
  <dcterms:created xsi:type="dcterms:W3CDTF">2022-01-06T02:22:05Z</dcterms:created>
  <dcterms:modified xsi:type="dcterms:W3CDTF">2022-01-06T02:22:22Z</dcterms:modified>
</cp:coreProperties>
</file>