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8A27-5F03-4994-A80D-84620D328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9D6C-0D38-4325-9CC1-078B48426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E48D-16A6-4716-9AC3-746C05B6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5CC1-2BDA-4650-B1A3-ACAD47F3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A89C-F23B-47E4-8148-F2240563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3CFB-11CA-4C74-8D6C-860760D9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2EA55-A6D2-4B6E-8ECB-ED984078E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05AD-CE71-438D-971B-5DFE0508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96B9-BD4C-473C-88A9-392CB20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489F-3879-454E-AF34-4223818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1FE2D-CA71-443D-8AC0-65D8D03CA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7859C-A9AB-4A3A-B0F6-52EFA8052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4599-DAA3-4F51-8269-31112062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094C-3E9E-4D2B-B563-32DC3D1B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E255-BB1F-462C-99A8-B43B1CF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8FB9-E362-4BE8-BB7D-BD8CF24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965B-A7F9-42CD-B7FB-0A570CC0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2F9C-9FD1-4811-856A-8FFE7819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C699-8F1D-4F3E-88E3-2D745E5E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A1A0-C24B-4A98-8BAA-291CC513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710F-424A-4930-A728-F98072D0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ABF1-6AF9-4810-B3B6-666767BA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9D7C-574C-407C-83DE-05F40812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993E-3C04-4ADD-B81C-74593BA1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C239-58F2-4AF3-A3CA-1AD473AF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7377-9DEF-4D01-B3F1-F4B57227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AF5D-B553-4E49-BA67-D7BEF9AB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DD4AF-0A62-4C60-8384-5190AB05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E6ED1-06DD-44D7-B726-40C51CC2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B770D-7056-4821-A55C-F6C31B76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E1FB3-9467-4A8C-A5A3-FB24202F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2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CEC1-7424-48D5-B91F-6D94E883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7A8E1-71B6-45C0-9FE6-4B801703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C6D96-E343-454A-9E4A-A1589B7C9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5587B-3B40-4163-B0FC-C77F11A4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4BC53-7974-48B9-A207-447D5FFB8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62861-159E-4345-9384-99A968CD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04145-3E8C-41C9-B9F2-C39AB16E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2A90F-2DC6-49E1-9532-35B89662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2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F3FF-4A8E-4084-8450-7F924B3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9FBE0-0A0F-4C93-B02D-2F57398F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81E2E-765E-4289-AC50-49DBBA3F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D8956-D9DB-496C-867B-A141B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E0D02-73FD-477F-8330-458B0930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8622E-6A93-4EF4-83C4-C2CF3A8C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F3C5B-26C1-4722-B65C-1AEADB98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3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3446-FEE7-44E2-A376-E6265E31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2216-35AC-4BE3-8BD3-96C858F3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84028-E220-424C-9312-E8104B6F4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1B509-B20C-4762-8C77-66A1CA83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BEEB2-DCC2-46FE-B377-C9B65195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0FFD9-E61D-4867-AB38-E49B6116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7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8856-36FC-4180-8470-2C6AD17D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A767E-E10B-4FFE-A55D-00AA0A716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AF4B-83C8-457A-8329-86D5B845E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AE640-9F68-4A0D-B41E-3534041E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10A8-8C41-46B2-97DB-1892362D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6E044-C424-48BB-85D6-2247429B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A119C-EAC3-404B-91FB-F28296C4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2BD12-BDDC-4FB6-A51B-6AF5A40D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A66D-0D39-41E7-B7F0-FED67F5F1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566F8-A083-4239-91F9-544E80E560C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8F1A-E1EA-468B-B1AC-D0386D23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B142-D55F-4CB8-87E5-E518CCCE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6B83-479B-46BC-A04B-62BAE47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719-6CC3-4857-B17F-6C3EACE77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61503-F312-4B54-9FB0-A3431F759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 Sanya Anand</a:t>
            </a:r>
          </a:p>
        </p:txBody>
      </p:sp>
      <p:pic>
        <p:nvPicPr>
          <p:cNvPr id="1026" name="Picture 2" descr="Download Free png Confident - Free people icons - DLPNG.com">
            <a:extLst>
              <a:ext uri="{FF2B5EF4-FFF2-40B4-BE49-F238E27FC236}">
                <a16:creationId xmlns:a16="http://schemas.microsoft.com/office/drawing/2014/main" id="{FBF6988E-5E9B-4688-8F5F-ACFA9F5E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5" y="91611"/>
            <a:ext cx="2519363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wnload Free png Confident - Free people icons - DLPNG.com">
            <a:extLst>
              <a:ext uri="{FF2B5EF4-FFF2-40B4-BE49-F238E27FC236}">
                <a16:creationId xmlns:a16="http://schemas.microsoft.com/office/drawing/2014/main" id="{6D899502-4A9A-4BE6-8B8E-C2D646C4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488" y="4271481"/>
            <a:ext cx="2519363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2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97B1-C86D-4402-803A-C23C154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0" y="51765"/>
            <a:ext cx="10515600" cy="780444"/>
          </a:xfrm>
        </p:spPr>
        <p:txBody>
          <a:bodyPr/>
          <a:lstStyle/>
          <a:p>
            <a:r>
              <a:rPr lang="en-US" b="1" dirty="0"/>
              <a:t>Points to Note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BFBC3-EE08-43BD-B066-2FF949D0A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04" y="770562"/>
                <a:ext cx="11866652" cy="595901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T(n) = a T(n/b) + f(n)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Where a &gt;= 1, b &gt; 1, and f(n) &gt;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Case 1: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−∈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 &gt;0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Or</a:t>
                </a:r>
                <a:endParaRPr lang="en-US" sz="2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Case 2: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Or</a:t>
                </a:r>
                <a:endParaRPr lang="en-US" sz="2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Case 3: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 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if a f(n/b)&lt;=c f(n) for c &lt; 1, then: T(n)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Or</a:t>
                </a:r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if a f(n/b)&lt;=c f(n) for c &lt; 1, then: T(n) =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BFBC3-EE08-43BD-B066-2FF949D0A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04" y="770562"/>
                <a:ext cx="11866652" cy="5959011"/>
              </a:xfrm>
              <a:blipFill>
                <a:blip r:embed="rId2"/>
                <a:stretch>
                  <a:fillRect l="-770" t="-818"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99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97B1-C86D-4402-803A-C23C154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0" y="51765"/>
            <a:ext cx="10515600" cy="780444"/>
          </a:xfrm>
        </p:spPr>
        <p:txBody>
          <a:bodyPr/>
          <a:lstStyle/>
          <a:p>
            <a:r>
              <a:rPr lang="en-US" b="1" dirty="0"/>
              <a:t>Points to Note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BFBC3-EE08-43BD-B066-2FF949D0A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04" y="770562"/>
                <a:ext cx="11866652" cy="595901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T(n) = a T(n/b) + f(n)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Where a &gt;= 1, b &gt; 1, and f(n) &gt;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Case 1: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−∈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 &gt;0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Or</a:t>
                </a:r>
                <a:endParaRPr lang="en-US" sz="2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Case 2: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Or</a:t>
                </a:r>
                <a:endParaRPr lang="en-US" sz="2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Case 3: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 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if a f(n/b)&lt;=c f(n) for c &lt; 1, then: T(n)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Or</a:t>
                </a:r>
                <a:endParaRPr lang="en-US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if a f(n/b)&lt;=c f(n) for c &lt; 1, then: T(n) =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BFBC3-EE08-43BD-B066-2FF949D0A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04" y="770562"/>
                <a:ext cx="11866652" cy="5959011"/>
              </a:xfrm>
              <a:blipFill>
                <a:blip r:embed="rId2"/>
                <a:stretch>
                  <a:fillRect l="-770" t="-818"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F8241-EF8E-4ECD-8D98-CA9ABD224258}"/>
              </a:ext>
            </a:extLst>
          </p:cNvPr>
          <p:cNvSpPr/>
          <p:nvPr/>
        </p:nvSpPr>
        <p:spPr>
          <a:xfrm>
            <a:off x="134420" y="2917861"/>
            <a:ext cx="4432443" cy="359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DE5C9E-4C07-4EFA-8490-80F0252056E5}"/>
              </a:ext>
            </a:extLst>
          </p:cNvPr>
          <p:cNvSpPr/>
          <p:nvPr/>
        </p:nvSpPr>
        <p:spPr>
          <a:xfrm>
            <a:off x="134419" y="4593404"/>
            <a:ext cx="5110538" cy="4101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AFFB1C-1B99-4923-AC9A-104C7124E8B9}"/>
              </a:ext>
            </a:extLst>
          </p:cNvPr>
          <p:cNvSpPr/>
          <p:nvPr/>
        </p:nvSpPr>
        <p:spPr>
          <a:xfrm>
            <a:off x="134419" y="6315181"/>
            <a:ext cx="7298935" cy="359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97B1-C86D-4402-803A-C23C154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44" y="51765"/>
            <a:ext cx="9812676" cy="780444"/>
          </a:xfrm>
        </p:spPr>
        <p:txBody>
          <a:bodyPr/>
          <a:lstStyle/>
          <a:p>
            <a:r>
              <a:rPr lang="en-US" b="1" dirty="0"/>
              <a:t>Points to Note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BFBC3-EE08-43BD-B066-2FF949D0A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3100" y="1500027"/>
                <a:ext cx="9596920" cy="484940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T(n) = a T(n/b) + f(n)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Where a &gt;= 1, b &gt; 1, and f(n) &gt;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Case 1: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Case 2: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Case 3: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if a f(n/b)&lt;=c f(n) for c &lt; 1, then: T(n) =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BFBC3-EE08-43BD-B066-2FF949D0A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100" y="1500027"/>
                <a:ext cx="9596920" cy="4849402"/>
              </a:xfrm>
              <a:blipFill>
                <a:blip r:embed="rId2"/>
                <a:stretch>
                  <a:fillRect l="-1144" t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10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2851-8F4E-4745-B9CC-59CE02B3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1 - </a:t>
            </a:r>
            <a:r>
              <a:rPr lang="pt-BR" b="1" dirty="0"/>
              <a:t>T(n) = n + 2T(n/2)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D9010-D4EF-4E8A-B8F1-23CCF5E73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887913" cy="67613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dirty="0"/>
              <a:t>a = 2, b = 2, f(n) = n</a:t>
            </a:r>
          </a:p>
          <a:p>
            <a:pPr marL="0" indent="0">
              <a:lnSpc>
                <a:spcPct val="220000"/>
              </a:lnSpc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2E00B7E-BDC0-4105-8D80-BA4937D7E7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730" y="1825624"/>
                <a:ext cx="4109663" cy="332686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T(n) = a T(n/b) + f(n)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Where a &gt;= 1, b &gt; 1, and f(n) &gt;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Case 1: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then: T(n) =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solidFill>
                      <a:srgbClr val="FF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Case 2: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then: T(n) =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1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rgbClr val="FF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Case 3: </a:t>
                </a:r>
              </a:p>
              <a:p>
                <a:pPr marL="0" marR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if a f(n/b)&lt;=c f(n) for c &lt; 1, then: T(n) =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2E00B7E-BDC0-4105-8D80-BA4937D7E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730" y="1825624"/>
                <a:ext cx="4109663" cy="3326866"/>
              </a:xfrm>
              <a:blipFill>
                <a:blip r:embed="rId2"/>
                <a:stretch>
                  <a:fillRect l="-890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5F536-0B2C-4FA9-AD2E-1EC1D3900939}"/>
                  </a:ext>
                </a:extLst>
              </p:cNvPr>
              <p:cNvSpPr txBox="1"/>
              <p:nvPr/>
            </p:nvSpPr>
            <p:spPr>
              <a:xfrm>
                <a:off x="801384" y="2295799"/>
                <a:ext cx="3861891" cy="681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2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5F536-0B2C-4FA9-AD2E-1EC1D3900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4" y="2295799"/>
                <a:ext cx="3861891" cy="681790"/>
              </a:xfrm>
              <a:prstGeom prst="rect">
                <a:avLst/>
              </a:prstGeom>
              <a:blipFill>
                <a:blip r:embed="rId3"/>
                <a:stretch>
                  <a:fillRect b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E042B10-E2CE-45AA-B0ED-7F6A97459F6D}"/>
              </a:ext>
            </a:extLst>
          </p:cNvPr>
          <p:cNvSpPr txBox="1"/>
          <p:nvPr/>
        </p:nvSpPr>
        <p:spPr>
          <a:xfrm>
            <a:off x="801384" y="2959693"/>
            <a:ext cx="3563796" cy="610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a typeface="Calibri" panose="020F0502020204030204" pitchFamily="34" charset="0"/>
                <a:cs typeface="Times New Roman" panose="02020603050405020304" pitchFamily="18" charset="0"/>
              </a:rPr>
              <a:t>(n) = n = O(n)		</a:t>
            </a:r>
            <a:r>
              <a:rPr lang="en-US" b="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898FF4-4D3A-4EFF-8BC0-FEFE27B71F8C}"/>
                  </a:ext>
                </a:extLst>
              </p:cNvPr>
              <p:cNvSpPr txBox="1"/>
              <p:nvPr/>
            </p:nvSpPr>
            <p:spPr>
              <a:xfrm>
                <a:off x="761572" y="3489057"/>
                <a:ext cx="6095144" cy="628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220000"/>
                  </a:lnSpc>
                  <a:buNone/>
                </a:pPr>
                <a:r>
                  <a:rPr lang="en-US" b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T(n)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898FF4-4D3A-4EFF-8BC0-FEFE27B7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2" y="3489057"/>
                <a:ext cx="6095144" cy="628634"/>
              </a:xfrm>
              <a:prstGeom prst="rect">
                <a:avLst/>
              </a:prstGeom>
              <a:blipFill>
                <a:blip r:embed="rId4"/>
                <a:stretch>
                  <a:fillRect b="-15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94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E45C3-30DE-4CAB-B7F5-E785C4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D1A3-AE0B-4E2B-BEE5-700B066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" r="2" b="78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79D1-A00A-498F-AB0A-75F4120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59B173-B7F3-4D71-BB9D-DB3370EF239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46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781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Master Method</vt:lpstr>
      <vt:lpstr>Points to Note</vt:lpstr>
      <vt:lpstr>Points to Note</vt:lpstr>
      <vt:lpstr>Points to Note</vt:lpstr>
      <vt:lpstr>Example 1 - T(n) = n + 2T(n/2)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 Sanya Anand</dc:creator>
  <cp:lastModifiedBy>Nav Sanya Anand</cp:lastModifiedBy>
  <cp:revision>4</cp:revision>
  <dcterms:created xsi:type="dcterms:W3CDTF">2022-01-06T02:22:05Z</dcterms:created>
  <dcterms:modified xsi:type="dcterms:W3CDTF">2022-01-10T04:40:18Z</dcterms:modified>
</cp:coreProperties>
</file>