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44:47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45:59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45:59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55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55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55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55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44:4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6D4B-9846-4F94-8F89-3A78A36C669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0109-BD97-4634-8636-F7DEA2A0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5CA1-9E5B-4AB5-9695-BB347898F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1D179-6114-429D-A612-A298DB8A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3683-9E6D-4719-BE20-353F75C1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7863-7C07-483D-91FE-89CDBF9C1027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2A3B-4D19-4CF3-9808-A2B40D04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08A6-2A5F-4447-9F2D-8FDAF518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6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326F-D29D-4C9D-B8C9-CEDD3E5C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26E10-68F9-489A-A445-A7588CB9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1EA0-EB2B-4494-BEAD-8311DE44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23EA-F217-4154-BB77-A26FD3A8E9E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4EAD-030D-4AA5-AE23-BA6CA3C0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2DD7-8880-456E-9796-4CE563EC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7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AE0EB-F884-4170-923C-326E73676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F9D55-96AE-4C75-B014-9233A715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CEEF-79C3-4BD3-B47D-4DFFA30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C70A-F75C-4EB6-B122-ACF619B84E21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58EF-110C-4052-820B-197E75ED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E670-54FB-4350-A9A8-33FC0B12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4FD2-6988-438A-9145-DE752D6D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662D-E0DF-4178-A66A-0BA2E267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D819-3644-4303-BE09-0828C51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B54F-C2C5-43A0-9C37-6691A562AD8B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9A77-0C98-41AA-8618-79121362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F00E-9B83-4B5B-A478-DECCD010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8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7EA-7F48-40F7-92F4-77166EFA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13277-D8B0-49BD-96FF-3154EEEA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9080-57BF-4229-9DFA-1DD748F8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DC4F-5B32-4CE5-B612-F0968B036E0C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8BA9-B0CD-4577-B903-32051A46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1041-B13B-44FD-B0B7-21811E0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210E-F9CB-44E1-B529-D10C8157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1852-8E38-4CFA-94BC-0C19D3491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C7D8-BD66-4425-914B-548966D1F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2F6A6-34ED-4FA9-8BA5-844D5C91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2AD7-14D4-464F-B7BA-C00DEB30639C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FD4E-C1BA-4548-8101-59F05102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EED73-DB23-4D56-A70B-A7718D4D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5065-80EE-402C-BE92-0D165485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837C1-1DCF-4BBF-A87A-26BD263E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DE088-6A23-4303-8667-58C7FE66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6A3E5-0FDF-4D2F-BECE-7E70C1251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5CA1-ECCF-4B46-B446-96A5DCD11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3EB0-7479-4765-A8D0-1CFFCC0B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CB7D-C18E-4331-90F3-2E0C7A7A2AA0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BCEB8-4CB7-4B4C-9910-3CDFC06F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87D77-93DD-4573-A08A-4252E06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14AB-4B9F-40B2-9AA9-8361C441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8BC90-2B81-410B-9419-7465012C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AC81-F94B-4BDA-B6D4-DE603BC3697D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06B4A-E604-4758-93DD-1A41B8C3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2465B-565A-4015-88D3-E4D82964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235F5-34F5-4A8B-B857-7131C18E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0EC-5C29-4BC7-9D28-E1DAB66A174C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E78A3-1BCA-4C2A-825B-331FEA69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8C50-65CB-4E9E-93BC-C7ABB89A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3054-3938-46D1-94D2-86170528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ABD8-411C-438E-8E49-4189E216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88D7D-4D25-4153-8690-3A89EF20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AD9B5-F230-4FBD-9A78-4A12FAE1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4C3-4FA0-4B29-8DDB-31ECCA65D064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4B0A-6E1D-4F2C-A57E-5200BC3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C0AA2-35FD-43B4-8D68-F6396F7B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5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40D2-CC16-4134-BABB-8B6664C4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68C6-4750-4AFC-98E5-F44D0F2ED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68BB9-9F63-4C7C-B836-006C581CE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DEDB1-7EAA-43E7-BFE7-E05D417F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FA7A-B5DA-424E-9EBF-731C3D4D36A6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0778-7637-40E4-9B67-F141797B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62244-B5C9-4136-9364-C209823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BD7BD-0369-41C1-BB29-95418006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058EE-FDE6-4F73-A78C-422BEF8D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65BF-E734-4D5B-9D38-25AE5CA93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5292-67BE-4C29-84F3-CE1DB2DA3D8F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60AD-344D-4267-A151-CF8C63827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12738-AD99-41A4-AD36-44E414BED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49EF-D9B5-4866-8FD0-3F814D18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5200" dirty="0"/>
              <a:t>Bubble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50206-E19B-4BB9-9EED-9713EE34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Nav Sanya Anand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823C7-4694-4C2A-AA43-73088D5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59B173-B7F3-4D71-BB9D-DB3370EF239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Graphic 10" descr="Bubbles outline">
            <a:extLst>
              <a:ext uri="{FF2B5EF4-FFF2-40B4-BE49-F238E27FC236}">
                <a16:creationId xmlns:a16="http://schemas.microsoft.com/office/drawing/2014/main" id="{D768763E-7978-4557-8068-2856C397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0694" y="2725003"/>
            <a:ext cx="4225120" cy="4225120"/>
          </a:xfrm>
          <a:prstGeom prst="rect">
            <a:avLst/>
          </a:prstGeom>
        </p:spPr>
      </p:pic>
      <p:pic>
        <p:nvPicPr>
          <p:cNvPr id="13" name="Graphic 12" descr="Bubbles outline">
            <a:extLst>
              <a:ext uri="{FF2B5EF4-FFF2-40B4-BE49-F238E27FC236}">
                <a16:creationId xmlns:a16="http://schemas.microsoft.com/office/drawing/2014/main" id="{16329A20-B027-4B8B-A430-FAFD970CE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8456" y="-310297"/>
            <a:ext cx="4225120" cy="42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9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01209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282696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CBFB5180-FE91-40BE-9627-75614660E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1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27740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282696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081CF9-CF50-415C-95D2-F125E029B426}"/>
              </a:ext>
            </a:extLst>
          </p:cNvPr>
          <p:cNvGrpSpPr/>
          <p:nvPr/>
        </p:nvGrpSpPr>
        <p:grpSpPr>
          <a:xfrm>
            <a:off x="2359763" y="3699369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E85664F3-9660-4DDC-B3A9-68A924B06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01509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1463645" y="3272315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7BEDB57B-826F-4005-B11E-E71E7F7D7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4163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2188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1463645" y="3272315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081CF9-CF50-415C-95D2-F125E029B426}"/>
              </a:ext>
            </a:extLst>
          </p:cNvPr>
          <p:cNvGrpSpPr/>
          <p:nvPr/>
        </p:nvGrpSpPr>
        <p:grpSpPr>
          <a:xfrm>
            <a:off x="1676833" y="3695672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2B9195AA-6DC0-4F1E-8DEF-9CC79A860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0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21452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6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47693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2" name="Graphic 11" descr="Bubbles outline">
            <a:extLst>
              <a:ext uri="{FF2B5EF4-FFF2-40B4-BE49-F238E27FC236}">
                <a16:creationId xmlns:a16="http://schemas.microsoft.com/office/drawing/2014/main" id="{17BF8EA9-C1EF-458B-A4FC-BB512240F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2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2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824573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4142913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5E56ACA3-3C95-4F4D-96B5-E4A09956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3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6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3869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350862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4142913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DCD964CC-0EDC-4861-95F1-AF0FA72A2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38903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07179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350862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282696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95EBBC03-D47F-448C-92DC-E1B708AE4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83802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350862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282696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370FF6-7228-4EBB-9B02-2C7090E30F03}"/>
              </a:ext>
            </a:extLst>
          </p:cNvPr>
          <p:cNvGrpSpPr/>
          <p:nvPr/>
        </p:nvGrpSpPr>
        <p:grpSpPr>
          <a:xfrm>
            <a:off x="3040153" y="3676593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944E76-94BA-4D9A-9CBA-0D50E5D87274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944E76-94BA-4D9A-9CBA-0D50E5D872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44CC62-11E6-40E0-BEE6-3599EEA3CD07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44CC62-11E6-40E0-BEE6-3599EEA3CD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0BFA6305-6FB6-462C-9F76-B45291BE8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12796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282696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FBC7C23A-6729-4CF4-AD66-96A8BCF5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2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A014-3C6C-4710-A34F-87A0D799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Algorithm/Pseudo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BF1E-37CE-4D02-B5AA-1A8C49FF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BUBBLESORT(A)</a:t>
            </a:r>
          </a:p>
          <a:p>
            <a:pPr marL="0" indent="0">
              <a:buNone/>
            </a:pPr>
            <a:r>
              <a:rPr lang="en-US" sz="2800" dirty="0"/>
              <a:t>1 for i = 1 to </a:t>
            </a:r>
            <a:r>
              <a:rPr lang="en-US" sz="2800" dirty="0" err="1"/>
              <a:t>A.length</a:t>
            </a:r>
            <a:r>
              <a:rPr lang="en-US" sz="2800" dirty="0"/>
              <a:t> - 1</a:t>
            </a:r>
          </a:p>
          <a:p>
            <a:pPr marL="0" indent="0">
              <a:buNone/>
            </a:pPr>
            <a:r>
              <a:rPr lang="en-US" sz="2800" dirty="0"/>
              <a:t>2     for j = </a:t>
            </a:r>
            <a:r>
              <a:rPr lang="en-US" sz="2800" dirty="0" err="1"/>
              <a:t>A.length</a:t>
            </a:r>
            <a:r>
              <a:rPr lang="en-US" sz="2800" dirty="0"/>
              <a:t> </a:t>
            </a:r>
            <a:r>
              <a:rPr lang="en-US" sz="2800" dirty="0" err="1"/>
              <a:t>downto</a:t>
            </a:r>
            <a:r>
              <a:rPr lang="en-US" sz="2800" dirty="0"/>
              <a:t> i + 1</a:t>
            </a:r>
          </a:p>
          <a:p>
            <a:pPr marL="0" indent="0">
              <a:buNone/>
            </a:pPr>
            <a:r>
              <a:rPr lang="en-US" sz="2800" dirty="0"/>
              <a:t>3          if A[j]  &lt; A[j - 1]</a:t>
            </a:r>
          </a:p>
          <a:p>
            <a:pPr marL="0" indent="0">
              <a:buNone/>
            </a:pPr>
            <a:r>
              <a:rPr lang="en-US" sz="2800" dirty="0"/>
              <a:t>4              exchange A[j]  with A[j - 1]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19A61-988F-4786-B190-8DDC6D9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5" descr="Bubbles outline">
            <a:extLst>
              <a:ext uri="{FF2B5EF4-FFF2-40B4-BE49-F238E27FC236}">
                <a16:creationId xmlns:a16="http://schemas.microsoft.com/office/drawing/2014/main" id="{D8B6E6B8-6B5C-4568-81ED-856C917C6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58286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282696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D51DE2-A640-4CAC-954E-07B9AA2303F8}"/>
              </a:ext>
            </a:extLst>
          </p:cNvPr>
          <p:cNvGrpSpPr/>
          <p:nvPr/>
        </p:nvGrpSpPr>
        <p:grpSpPr>
          <a:xfrm>
            <a:off x="2358493" y="3681563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32EE3A-F742-4DC9-A6C0-D69C608ABC48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32EE3A-F742-4DC9-A6C0-D69C608ABC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91CCC1-DB3F-4768-B828-6F9514BB00AE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91CCC1-DB3F-4768-B828-6F9514BB00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04A6D7D0-07E8-4DA9-806F-F8E9E5F82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5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18397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D06B0EEE-9967-49BB-9C2F-6D334BC5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2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8792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486958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D8EA8357-3B26-44D0-BD8B-31AD3844F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29541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8792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626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CC4907DD-2839-4C77-8140-91A10928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07619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8792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626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790FA9-2204-48DA-94A1-B122E0C52E87}"/>
              </a:ext>
            </a:extLst>
          </p:cNvPr>
          <p:cNvGrpSpPr/>
          <p:nvPr/>
        </p:nvGrpSpPr>
        <p:grpSpPr>
          <a:xfrm>
            <a:off x="3685068" y="3681563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BA2E8D-53A4-4C34-A2E9-5D3B9E82B869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BA2E8D-53A4-4C34-A2E9-5D3B9E82B8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76E463-315F-4CA2-AAAD-AAD4077DA4CE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76E463-315F-4CA2-AAAD-AAD4077DA4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D4407FDA-C594-4F00-BEDA-4299B356F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8792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626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790FA9-2204-48DA-94A1-B122E0C52E87}"/>
              </a:ext>
            </a:extLst>
          </p:cNvPr>
          <p:cNvGrpSpPr/>
          <p:nvPr/>
        </p:nvGrpSpPr>
        <p:grpSpPr>
          <a:xfrm>
            <a:off x="3685068" y="3681563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BA2E8D-53A4-4C34-A2E9-5D3B9E82B869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BA2E8D-53A4-4C34-A2E9-5D3B9E82B8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76E463-315F-4CA2-AAAD-AAD4077DA4CE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76E463-315F-4CA2-AAAD-AAD4077DA4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C04FF511-EC28-4659-B042-961B1679F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4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5855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2824600" y="3272315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626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7E12770F-EA49-45B4-9BC2-F7AC1F55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1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66858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4358CDBF-4E45-44FE-8D1C-2D6FEE69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2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1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42913" y="3272314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4824573" y="3272315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80B585C5-9F98-42B0-A67E-F87AB0102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88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1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8138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42913" y="3272314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8625" y="3272313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E127BC2D-5245-416E-91F6-789D75789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8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96437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1306"/>
              </p:ext>
            </p:extLst>
          </p:nvPr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614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</a:p>
          <a:p>
            <a:r>
              <a:rPr lang="en-US" sz="2800" b="1" dirty="0"/>
              <a:t>j = </a:t>
            </a:r>
          </a:p>
        </p:txBody>
      </p:sp>
      <p:pic>
        <p:nvPicPr>
          <p:cNvPr id="12" name="Graphic 11" descr="Bubbles outline">
            <a:extLst>
              <a:ext uri="{FF2B5EF4-FFF2-40B4-BE49-F238E27FC236}">
                <a16:creationId xmlns:a16="http://schemas.microsoft.com/office/drawing/2014/main" id="{CD8D09B5-98A8-4A24-BFB8-14CF25F4C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215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25816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C63F7B7F-3D78-415F-93D6-2E1924D2F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06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215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B79883-D7D8-4714-87EA-5FB77296DB3C}"/>
              </a:ext>
            </a:extLst>
          </p:cNvPr>
          <p:cNvSpPr/>
          <p:nvPr/>
        </p:nvSpPr>
        <p:spPr>
          <a:xfrm>
            <a:off x="4142913" y="3272314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D3E486-4537-43C0-9014-E50A3C75D966}"/>
              </a:ext>
            </a:extLst>
          </p:cNvPr>
          <p:cNvSpPr/>
          <p:nvPr/>
        </p:nvSpPr>
        <p:spPr>
          <a:xfrm>
            <a:off x="4866667" y="3272313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21EB679D-2440-4674-B744-1A6C3B4BC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2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50954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BB17A078-9C16-46C2-9E0E-A236A1588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5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Time Complexity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2190"/>
            <a:ext cx="5727700" cy="4360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BUBBLESORT(A)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 for i = 1 to </a:t>
            </a:r>
            <a:r>
              <a:rPr lang="en-US" dirty="0" err="1"/>
              <a:t>A.length</a:t>
            </a:r>
            <a:r>
              <a:rPr lang="en-US" dirty="0"/>
              <a:t> - 1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   for j = </a:t>
            </a:r>
            <a:r>
              <a:rPr lang="en-US" dirty="0" err="1"/>
              <a:t>A.length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i + 1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        if A[j]  &lt; A[j - 1]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            exchange A[j]  with A[j - 1]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33</a:t>
            </a:fld>
            <a:endParaRPr lang="en-US" dirty="0"/>
          </a:p>
        </p:txBody>
      </p: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BB17A078-9C16-46C2-9E0E-A236A1588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54672468-D8BF-49EF-9034-832FED96F6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6374" y="1532897"/>
                <a:ext cx="4699000" cy="52788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n – 1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en-US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(n-1) + 3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O(n)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54672468-D8BF-49EF-9034-832FED96F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374" y="1532897"/>
                <a:ext cx="4699000" cy="5278869"/>
              </a:xfrm>
              <a:prstGeom prst="rect">
                <a:avLst/>
              </a:prstGeom>
              <a:blipFill>
                <a:blip r:embed="rId4"/>
                <a:stretch>
                  <a:fillRect l="-2724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44B40B-68CA-45D8-918B-435D04ED3B50}"/>
              </a:ext>
            </a:extLst>
          </p:cNvPr>
          <p:cNvCxnSpPr/>
          <p:nvPr/>
        </p:nvCxnSpPr>
        <p:spPr>
          <a:xfrm>
            <a:off x="6945330" y="5525223"/>
            <a:ext cx="19983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4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3E45C3-30DE-4CAB-B7F5-E785C4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D1A3-AE0B-4E2B-BEE5-700B066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" r="2" b="78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79D1-A00A-498F-AB0A-75F4120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59B173-B7F3-4D71-BB9D-DB3370EF239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46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798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98063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2" name="Graphic 11" descr="Bubbles outline">
            <a:extLst>
              <a:ext uri="{FF2B5EF4-FFF2-40B4-BE49-F238E27FC236}">
                <a16:creationId xmlns:a16="http://schemas.microsoft.com/office/drawing/2014/main" id="{03E9234F-F365-4C26-8103-170D1DBF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65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798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4176445" y="327745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4876802" y="327745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ubbles outline">
            <a:extLst>
              <a:ext uri="{FF2B5EF4-FFF2-40B4-BE49-F238E27FC236}">
                <a16:creationId xmlns:a16="http://schemas.microsoft.com/office/drawing/2014/main" id="{6A7CC842-60F0-4CE7-81DB-D59DE7E1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6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14415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3508625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4162748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Bubbles outline">
            <a:extLst>
              <a:ext uri="{FF2B5EF4-FFF2-40B4-BE49-F238E27FC236}">
                <a16:creationId xmlns:a16="http://schemas.microsoft.com/office/drawing/2014/main" id="{09AB84AA-C8BD-48BA-9B92-7C3C2AB96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322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6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3508625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4162748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081CF9-CF50-415C-95D2-F125E029B426}"/>
              </a:ext>
            </a:extLst>
          </p:cNvPr>
          <p:cNvGrpSpPr/>
          <p:nvPr/>
        </p:nvGrpSpPr>
        <p:grpSpPr>
          <a:xfrm>
            <a:off x="3712476" y="3670155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12C9DBB3-868B-46F6-8A0E-ADD07CA84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0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77650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3508625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282696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4DBB5D64-7C47-4869-BA70-C1FE7E41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118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3508625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282696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081CF9-CF50-415C-95D2-F125E029B426}"/>
              </a:ext>
            </a:extLst>
          </p:cNvPr>
          <p:cNvGrpSpPr/>
          <p:nvPr/>
        </p:nvGrpSpPr>
        <p:grpSpPr>
          <a:xfrm>
            <a:off x="3040153" y="3699370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60D4D208-F50B-4F94-8772-2F38ABC48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2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2652</Words>
  <Application>Microsoft Office PowerPoint</Application>
  <PresentationFormat>Widescreen</PresentationFormat>
  <Paragraphs>740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Bubble Sort</vt:lpstr>
      <vt:lpstr>Bubble Sort – Algorithm/Pseudo Code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Time Complexity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Nav Sanya Anand</dc:creator>
  <cp:lastModifiedBy>Nav Sanya Anand</cp:lastModifiedBy>
  <cp:revision>3</cp:revision>
  <dcterms:created xsi:type="dcterms:W3CDTF">2022-01-04T00:31:53Z</dcterms:created>
  <dcterms:modified xsi:type="dcterms:W3CDTF">2022-01-07T03:47:55Z</dcterms:modified>
</cp:coreProperties>
</file>