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29:5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43 235 984,'-42'-2'6694,"59"7"-5177,4-1-1254,4 2-1,-4 0 0,4 0 0,-4 1 1,21 9-1,-34-12-126,1-1 0,-5 1 0,4 1 0,-4-1 0,0 0 0,5 5 0,16 13 164,55 36 176,-55-39-285,0 1 0,4-1-1,42 20 1,84 38 10,88 37-130,181 36-41,-362-129-68,144 49 31,-114-35 35,180 50-1,-205-67-12,118 31 359,393 80 0,-113-29-183,-377-81-177,-55-12-7,5-1 0,0 0-1,0-2 1,-1 2-1,1-3 1,0 0-1,45 3 1,85 5 35,-101-4-34,4-1 0,1-1 0,-1-1 0,96 0 0,60-1 8,45 0 0,-213-3-11,-22 0 8,1 0 0,0-1 0,-1-1 1,1 1-1,0-2 0,62-6 0,110-14 192,-147 17-109,0-1 0,71-12 0,-84 10-35,-4-1 0,4-1 1,-4-1-1,68-20 0,-98 25-27,5 0 0,-4-1-1,21-10 1,33-16 78,46-8 7,-54 22-67,96-45 1,-125 50-52,16-11 3,84-49 0,38-30 16,-122 76-9,1 0-1,-5 0 1,63-62 0,-93 72-8,1-1-1,4 1 1,0 0 0,4 0-1,4 0 1,59-29 0,-71 40-1,-4-1 1,4 0-1,-5 1 0,1-1 1,12-19-1,29-18 5,-29 27-4,-4 0 0,25-36 0,1 0 4,20-3-5,25-32 15,-55 16 37,-32 70 22,3-6-143,-8 10 100,0 0 0,0 0 1,0 0-1,0 0 0,0 0 1,4 0-1,-4 0 0,0-2 0,0 2 1,0 0-1,0 0 0,0 0 0,-4 0 1,4 0-1,0 0 0,0 0 1,0-1-1,0 1 0,0 0 0,0 0 1,0 0-1,0 0 0,0 0 0,0 0 1,0 0-1,0 0 0,0-2 0,0 2 1,0 0-1,-4 0 0,4 0 1,0 0-1,0 0 0,0 0 0,0 0 1,0 0-1,0 0 0,0 0 0,0 0 1,-4 0-1,4 0 0,0 0 1,0 0-1,-13 5 44,-12 8-65,-9 0-1,5 0 0,-4-1 1,-1 1-1,-71 14 1,17-4-2,-142 27 1,184-42-8,4 1 0,0 1 0,4 2 0,-4-1 0,-54 24 0,16-3 1,-79 43-1,142-66-1,-4 0 1,1 0-1,-6-1 1,5 0-1,-37 9 1,-143 28 15,192-41-14,18-4 32,74-23-9,-49 14-25,-5 1-1,43-14 1,-14-1 8,93-51 0,-109 53-5,0 1 1,4 0 0,0 1-1,63-19 1,-9 11 107,173-37-1,-210 51-10,-21 3 4,-5 0 0,5-2 1,-8-1-1,58-22 0,13-4 718,-76 72-79,139 154-198,-5 44-422,-146-198-111,-13-25-6,0-1-1,0 0 1,-4 0 0,0 11 0,0-17-7,0 2 0,0-2 0,0 1 1,0-1-1,4 2 0,-4-1 1,0-1-1,9 5 0,-9-5-1,4 1-1,-4-2 0,0 1 0,4 1 1,-4-1-1,0 1 0,0-1 1,4 1-1,-4-1 0,0 0 0,0-1 1,0 2-1,0-1 0,0 1 0,-4-1 1,4 1-1,0-1 0,0 1 1,-4 1-1,4-3 4,0 0 0,0 0 1,0 0-1,0 0 0,0 1 0,0-1 1,-4 0-1,4 0 0,0 0 0,0 1 1,0-1-1,0 0 0,0 0 0,0 0 1,0 0-1,0 2 0,0-2 1,0 0-1,4 0 0,-4 0 0,0 1 1,0-1-1,0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47:0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70 2825,'7'-25'10354,"-7"30"-11063,1 1 1354,1 5-374,-1 0 1,-1-1-1,1 1 1,0 2-1,-1-3 1,0 15-1,0 12-2,1 29-62,-3 68 0,-1 17-156,0 4 11,2-149-55,1 2 4,0-2 0,-1 2 0,0 10 0,1-18-1,0 0 0,0 0 0,0 0 0,-1-1 0,1 1 0,0 0 0,0 0 0,0 0 0,0 0 0,0 0 0,0 0 0,0 0 0,0 0 0,0 0 0,0 0 0,0-2 0,0 2 0,0 0 0,0 0 0,0 0 0,0 0 0,0 0 0,-1 0 0,1-1 0,0 1 0,0 0 0,0 0 0,0 0 0,0 0 0,0 0 1,0-2-1,0 2 0,0 0 0,0 0 0,0 0 0,0 0 0,0-1 0,-1-15 28,-1-38 5,0-2 1,1-97 0,1-49 43,0 25 1030,-1 174-1034,1 0 0,0 0 0,1 0 0,-1 1 0,0-1 1,0 0-1,0 0 0,0 2 0,1-3 0,-1 1 0,0 2 0,1-2 1,-1 1-1,1-1 0,-1 1 0,1-1 0,-1 2 0,1-1 0,0-1 0,-1 2 1,1-1-1,0 1 0,0-3 0,1 1 22,0 2 0,0-1 1,-1 1-1,1-1 0,0 1 0,0 1 1,-1-2-1,1 2 0,0 0 0,3 0 0,5 5 142,0-2 0,11 11 0,2 0 15,8-2-93,-17-7-91,20 13 1,-26-10-54,-1 0-1,12 18 1,-15-20 1,-1 7 249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29:58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65 2825,'55'-23'10354,"-51"27"-11063,4 2 1354,1 4-374,-1 0 1,-4 1-1,5-1 1,-5 1-1,-4 0 1,4 12-1,-4 12-2,4 25-62,-21 67 0,-3 13-156,-6 5 11,22-139-55,4 1 4,-4-1 0,0 1 0,-9 11 0,13-18-1,0 0 0,0 0 0,0 0 0,-4-2 0,4 2 0,0 0 0,0 0 0,0 0 0,0 0 0,0 0 0,0 0 0,-4 0 0,4 0 0,0 0 0,0 0 0,0-1 0,0 1 0,0 0 0,0 0 0,0 0 0,0 0 0,0 0 0,-4 0 0,4-2 0,0 2 0,0 0 0,0 0 0,0 0 0,0 0 0,0 0 1,0-1-1,0 1 0,0 0 0,0 0 0,0 0 0,0 0 0,0-2 0,-9-12 28,-12-37 5,5-1 1,11-92 0,1-44 43,4 23 1030,-4 162-1034,4 0 0,0 0 0,4 0 0,-4 2 0,0-2 1,0 0-1,4 0 0,-4 1 0,5 0 0,-1-1 0,-4 1 0,4-1 1,0 2-1,0-2 0,1 2 0,-1-2 0,0 1 0,0 1 0,4-2 0,-3 1 1,-1 1-1,4-1 0,5 0 0,-1-1 22,5 1 0,-4 1 1,-1-1-1,5 1 0,-4-1 0,3 2 1,-3-1-1,4 1 0,-1 0 0,22 0 0,46 4 142,-4-1 0,87 10 0,22 0 15,58-1-93,-134-8-91,164 14 1,-215-11-54,-3 0-1,96 18 1,-126-19 1,1 5 249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35:16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13 235 984,'-12'-2'6694,"17"7"-5177,1-1-1254,1 2-1,-1 0 0,1 0 0,-1 1 1,6 9-1,-10-12-126,1-1 0,-2 1 0,1 1 0,-1-1 0,1 0 0,0 5 0,5 13 164,16 36 176,-16-39-285,0 1 0,1-1-1,13 20 1,23 38 10,25 37-130,51 36-41,-102-129-68,40 49 31,-32-35 35,52 50-1,-59-67-12,33 31 359,113 80 0,-33-29-183,-107-81-177,-16-12-7,2-1 0,0 0-1,0-2 1,-1 2-1,1-3 1,0 0-1,12 3 1,25 5 35,-29-4-34,1-1 0,1-1 0,-1-1 0,28 0 0,16-1 8,13 0 0,-60-3-11,-6 0 8,-1 0 0,1-1 0,0-1 1,0 1-1,-1-2 0,19-6 0,30-14 192,-41 17-109,0-1 0,20-12 0,-23 10-35,-2-1 0,1-1 1,-1-1-1,19-20 0,-27 25-27,1 0 0,-1-1-1,5-10 1,11-16 78,12-8 7,-15 22-67,27-45 1,-35 50-52,4-11 3,24-49 0,11-30 16,-35 76-9,0 0-1,0 0 1,16-62 0,-25 72-8,0-1-1,1 1 1,0 0 0,1 0-1,1 0 1,17-29 0,-20 40-1,-1-1 1,1 0-1,-2 1 0,1-1 1,3-19-1,8-18 5,-8 27-4,-1 0 0,7-36 0,1 0 4,5-3-5,7-32 15,-15 16 37,-10 70 22,1-6-143,-2 10 100,0 0 0,0 0 1,0 0-1,0 0 0,0 0 1,1 0-1,-1 0 0,0-2 0,0 2 1,0 0-1,0 0 0,0 0 0,-1 0 1,1 0-1,0 0 0,0 0 1,0-1-1,0 1 0,0 0 0,0 0 1,0 0-1,0 0 0,0 0 0,0 0 1,0 0-1,0 0 0,0-2 0,0 2 1,0 0-1,-1 0 0,1 0 1,0 0-1,0 0 0,0 0 0,0 0 1,0 0-1,0 0 0,0 0 0,0 0 1,-1 0-1,1 0 0,0 0 1,0 0-1,-4 5 44,-3 8-65,-2 0-1,0 0 0,0-1 1,-1 1-1,-20 14 1,5-4-2,-40 27 1,52-42-8,1 1 0,0 1 0,1 2 0,-1-1 0,-15 24 0,4-3 1,-22 43-1,40-66-1,-1 0 1,0 0-1,-1-1 1,1 0-1,-10 9 1,-42 28 15,56-41-14,4-4 32,22-23-9,-14 14-25,-2 1-1,12-14 1,-3-1 8,26-51 0,-31 53-5,0 1 1,1 0 0,0 1-1,18-19 1,-3 11 107,50-37-1,-60 51-10,-6 3 4,-2 0 0,2-2 1,-2-1-1,16-22 0,4-4 718,-22 72-79,40 154-198,-2 44-422,-41-198-111,-4-25-6,0-1-1,1 0 1,-2 0 0,0 11 0,0-17-7,0 2 0,0-2 0,0 1 1,0-1-1,1 2 0,-1-1 1,0-1-1,2 5 0,-2-5-1,1 1-1,-1-2 0,0 1 0,1 1 1,-1-1-1,0 1 0,0-1 1,2 1-1,-2-1 0,0 0 0,0-1 1,0 2-1,0-1 0,0 1 0,-2-1 1,2 1-1,0-1 0,0 1 1,-1 1-1,1-3 4,0 0 0,0 0 1,0 0-1,0 0 0,0 1 0,0-1 1,-1 0-1,1 0 0,0 0 0,0 1 1,0-1-1,0 0 0,0 0 0,0 0 1,0 0-1,0 2 0,0-2 1,0 0-1,1 0 0,-1 0 0,0 1 1,0-1-1,0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35:16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65 2825,'16'-23'10354,"-15"27"-11063,1 2 1354,1 4-374,-1 0 1,-1 1-1,2-1 1,-2 1-1,-1 0 1,1 12-1,-1 12-2,1 25-62,-6 67 0,0 13-156,-3 5 11,7-139-55,1 1 4,-1-1 0,0 1 0,-3 11 0,4-18-1,0 0 0,0 0 0,0 0 0,-1-2 0,1 2 0,0 0 0,0 0 0,0 0 0,0 0 0,0 0 0,0 0 0,-1 0 0,1 0 0,0 0 0,0 0 0,0-1 0,0 1 0,0 0 0,0 0 0,0 0 0,0 0 0,0 0 0,-1 0 0,1-2 0,0 2 0,0 0 0,0 0 0,0 0 0,0 0 0,0 0 1,0-1-1,0 1 0,0 0 0,0 0 0,0 0 0,0 0 0,0-2 0,-3-12 28,-3-37 5,2-1 1,2-92 0,1-44 43,1 23 1030,-1 162-1034,1 0 0,0 0 0,1 0 0,-1 2 0,0-2 1,0 0-1,1 0 0,-1 1 0,2 0 0,-1-1 0,-1 1 0,1-1 1,0 2-1,0-2 0,1 2 0,-1-2 0,0 1 0,0 1 0,1-2 0,0 1 1,-1 1-1,1-1 0,2 0 0,-1-1 22,2 1 0,-1 1 1,-1-1-1,2 1 0,-1-1 0,0 2 1,0-1-1,1 1 0,0 0 0,5 0 0,14 4 142,-1-1 0,24 10 0,7 0 15,16-1-93,-38-8-91,47 14 1,-61-11-54,-2 0-1,29 18 1,-37-19 1,0 5 249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38:26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22 235 984,'-21'-2'6694,"29"7"-5177,3-1-1254,2 2-1,-3 0 0,3 0 0,-2 1 1,10 9-1,-17-12-126,1-1 0,-3 1 0,2 1 0,-2-1 0,0 0 0,2 5 0,9 13 164,28 36 176,-29-39-285,1 1 0,2-1-1,21 20 1,43 38 10,44 37-130,91 36-41,-182-129-68,72 49 31,-57-35 35,91 50-1,-104-67-12,59 31 359,200 80 0,-57-29-183,-191-81-177,-28-12-7,2-1 0,0 0-1,0-2 1,0 2-1,0-3 1,0 0-1,24 3 1,42 5 35,-51-4-34,2-1 0,0-1 0,0-1 0,49 0 0,30-1 8,23 0 0,-109-3-11,-10 0 8,1 0 0,-1-1 0,0-1 1,0 1-1,0-2 0,32-6 0,55-14 192,-74 17-109,0-1 0,36-12 0,-43 10-35,-1-1 0,1-1 1,-1-1-1,33-20 0,-49 25-27,3 0 0,-3-1-1,12-10 1,16-16 78,23-8 7,-27 22-67,49-45 1,-64 50-52,8-11 3,43-49 0,19-30 16,-61 76-9,-1 0-1,-1 0 1,31-62 0,-47 72-8,1-1-1,1 1 1,1 0 0,2 0-1,2 0 1,29-29 0,-35 40-1,-3-1 1,3 0-1,-3 1 0,0-1 1,7-19-1,15-18 5,-16 27-4,-1 0 0,12-36 0,1 0 4,10-3-5,12-32 15,-26 16 37,-18 70 22,2-6-143,-4 10 100,0 0 0,0 0 1,0 0-1,0 0 0,0 0 1,2 0-1,-2 0 0,0-2 0,0 2 1,0 0-1,0 0 0,0 0 0,-2 0 1,2 0-1,0 0 0,0 0 1,0-1-1,0 1 0,0 0 0,0 0 1,0 0-1,0 0 0,0 0 0,0 0 1,0 0-1,0 0 0,0-2 0,0 2 1,0 0-1,-2 0 0,2 0 1,0 0-1,0 0 0,0 0 0,0 0 1,0 0-1,0 0 0,0 0 0,0 0 1,-2 0-1,2 0 0,0 0 1,0 0-1,-7 5 44,-5 8-65,-5 0-1,2 0 0,-2-1 1,0 1-1,-36 14 1,8-4-2,-72 27 1,94-42-8,2 1 0,-1 1 0,3 2 0,-2-1 0,-28 24 0,9-3 1,-41 43-1,73-66-1,-3 0 1,0 0-1,-1-1 1,1 0-1,-19 9 1,-72 28 15,98-41-14,8-4 32,39-23-9,-26 14-25,-2 1-1,21-14 1,-6-1 8,46-51 0,-55 53-5,0 1 1,3 0 0,-1 1-1,32-19 1,-4 11 107,87-37-1,-106 51-10,-11 3 4,-1 0 0,1-2 1,-4-1-1,30-22 0,6-4 718,-39 72-79,71 154-198,-2 44-422,-74-198-111,-7-25-6,0-1-1,0 0 1,-2 0 0,0 11 0,0-17-7,0 2 0,0-2 0,0 1 1,0-1-1,2 2 0,-2-1 1,0-1-1,4 5 0,-4-5-1,3 1-1,-3-2 0,0 1 0,2 1 1,-2-1-1,0 1 0,0-1 1,2 1-1,-2-1 0,0 0 0,0-1 1,0 2-1,0-1 0,0 1 0,-2-1 1,2 1-1,0-1 0,0 1 1,-2 1-1,2-3 4,0 0 0,0 0 1,0 0-1,0 0 0,0 1 0,0-1 1,-3 0-1,3 0 0,0 0 0,0 1 1,0-1-1,0 0 0,0 0 0,0 0 1,0 0-1,0 2 0,0-2 1,0 0-1,3 0 0,-3 0 0,0 1 1,0-1-1,0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38:26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65 2825,'28'-23'10354,"-26"27"-11063,2 2 1354,1 4-374,-1 0 1,-2 1-1,2-1 1,-2 1-1,-2 0 1,3 12-1,-3 12-2,2 25-62,-11 67 0,-1 13-156,-3 5 11,11-139-55,2 1 4,-2-1 0,-1 1 0,-3 11 0,6-18-1,0 0 0,0 0 0,0 0 0,-2-2 0,2 2 0,0 0 0,0 0 0,0 0 0,0 0 0,0 0 0,0 0 0,-2 0 0,2 0 0,0 0 0,0 0 0,0-1 0,0 1 0,0 0 0,0 0 0,0 0 0,0 0 0,0 0 0,-2 0 0,2-2 0,0 2 0,0 0 0,0 0 0,0 0 0,0 0 0,0 0 1,0-1-1,0 1 0,0 0 0,0 0 0,0 0 0,0 0 0,0-2 0,-5-12 28,-5-37 5,1-1 1,7-92 0,0-44 43,2 23 1030,-2 162-1034,2 0 0,0 0 0,2 0 0,-2 2 0,0-2 1,0 0-1,2 0 0,-2 1 0,2 0 0,0-1 0,-2 1 0,3-1 1,-1 2-1,0-2 0,0 2 0,0-2 0,0 1 0,0 1 0,3-2 0,-3 1 1,0 1-1,2-1 0,2 0 0,1-1 22,1 1 0,-1 1 1,-1-1-1,3 1 0,-3-1 0,2 2 1,-1-1-1,1 1 0,1 0 0,10 0 0,23 4 142,-1-1 0,44 10 0,10 0 15,31-1-93,-69-8-91,83 14 1,-108-11-54,-2 0-1,48 18 1,-63-19 1,0 5 249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46:59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6 251 984,'-5'-1'6694,"7"5"-5177,1 1-1254,0 1-1,-1 0 0,1 0 0,0 2 1,2 9-1,-4-12-126,0-2 0,0 2 0,0-1 0,-1 1 0,1 0 0,0 4 0,2 14 164,7 39 176,-7-42-285,0 2 0,1-2-1,4 22 1,12 40 10,10 41-130,22 36-41,-44-135-68,17 50 31,-14-37 35,23 55-1,-26-74-12,15 35 359,48 85 0,-13-31-183,-47-87-177,-7-12-7,1-2 0,-1 0-1,1-1 1,0 1-1,-1-3 1,1 0-1,5 3 1,11 7 35,-13-5-34,1-2 0,0-2 0,0 1 0,11 0 0,8-2 8,6 0 0,-27-3-11,-2 0 8,-1 0 0,1-2 0,0 1 1,-1-1-1,1-1 0,7-6 0,14-16 192,-18 19-109,0-2 0,8-12 0,-9 11-35,-2-2 0,1-2 1,0 1-1,8-22 0,-12 26-27,1 0 0,-1 1-1,3-14 1,3-14 78,7-10 7,-7 23-67,11-48 1,-15 55-52,3-13 3,9-53 0,5-30 16,-14 80-9,-1 0-1,-1 0 1,9-67 0,-12 78-8,0-2-1,1 2 1,-1 0 0,1 0-1,1 0 1,7-31 0,-9 41-1,-1 1 1,2 0-1,-2-1 0,1 1 1,1-20-1,3-21 5,-2 30-4,-2 0 0,4-39 0,0 0 4,2-3-5,3-34 15,-6 17 37,-5 74 22,1-6-143,-1 11 100,0 0 0,0 0 1,0 0-1,0 0 0,0 0 1,1 0-1,-1 0 0,0-1 0,0 1 1,0 0-1,0 0 0,0 0 0,-1 0 1,1 0-1,0 0 0,0 0 1,0-2-1,0 2 0,0 0 0,0 0 1,0 0-1,0 0 0,0 0 0,0 0 1,0 0-1,0 0 0,0-1 0,0 1 1,0 0-1,0 0 0,0 0 1,0 0-1,0 0 0,0 0 0,0 0 1,0 0-1,0 0 0,0 0 0,0 0 1,-1 0-1,1 0 0,0 0 1,0 0-1,-1 4 44,-2 10-65,-1 0-1,0 0 0,0-2 1,0 2-1,-9 16 1,2-5-2,-18 27 1,24-42-8,0-1 0,-1 2 0,2 1 0,-1 1 0,-7 24 0,2-3 1,-10 47-1,18-72-1,0 0 1,-1 0-1,0 1 1,0-3-1,-4 12 1,-18 29 15,24-43-14,2-5 32,9-25-9,-5 16-25,-2-1-1,6-13 1,-2-2 8,12-54 0,-14 58-5,0-1 1,1 0 0,0 2-1,7-20 1,0 10 107,20-38-1,-25 54-10,-3 3 4,0 0 0,0-1 1,-1-2-1,7-23 0,2-5 718,-9 78-79,17 164-198,-1 46-422,-18-210-111,-2-29-6,1 1-1,0 0 1,-1 0 0,0 10 0,0-16-7,0 1 0,0-1 0,0-1 1,0 1-1,0 1 0,0-2 1,0 1-1,1 4 0,-1-4-1,1-1-1,-1-1 0,0 2 0,0-1 1,0 1-1,0-1 0,0 1 1,1-1-1,-1 1 0,0 0 0,0-2 1,0 1-1,0 1 0,0-1 0,-1 1 1,1-1-1,0 1 0,0-1 1,0 2-1,0-3 4,0 0 0,0 0 1,0 0-1,0 0 0,0 2 0,0-2 1,-1 0-1,1 0 0,0 0 0,0 2 1,0-2-1,0 0 0,0 0 0,0 0 1,0 0-1,0 1 0,0-1 1,0 0-1,1 0 0,-1 0 0,0 2 1,0-2-1,0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46:59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70 2825,'7'-25'10354,"-7"30"-11063,1 1 1354,1 5-374,-1 0 1,-1-1-1,1 1 1,0 2-1,-1-3 1,0 15-1,0 12-2,1 29-62,-3 68 0,-1 17-156,0 4 11,2-149-55,1 2 4,0-2 0,-1 2 0,0 10 0,1-18-1,0 0 0,0 0 0,0 0 0,-1-1 0,1 1 0,0 0 0,0 0 0,0 0 0,0 0 0,0 0 0,0 0 0,0 0 0,0 0 0,0 0 0,0 0 0,0-2 0,0 2 0,0 0 0,0 0 0,0 0 0,0 0 0,0 0 0,-1 0 0,1-1 0,0 1 0,0 0 0,0 0 0,0 0 0,0 0 0,0 0 1,0-2-1,0 2 0,0 0 0,0 0 0,0 0 0,0 0 0,0-1 0,-1-15 28,-1-38 5,0-2 1,1-97 0,1-49 43,0 25 1030,-1 174-1034,1 0 0,0 0 0,1 0 0,-1 1 0,0-1 1,0 0-1,0 0 0,0 2 0,1-3 0,-1 1 0,0 2 0,1-2 1,-1 1-1,1-1 0,-1 1 0,1-1 0,-1 2 0,1-1 0,0-1 0,-1 2 1,1-1-1,0 1 0,0-3 0,1 1 22,0 2 0,0-1 1,-1 1-1,1-1 0,0 1 0,0 1 1,-1-2-1,1 2 0,0 0 0,3 0 0,5 5 142,0-2 0,11 11 0,2 0 15,8-2-93,-17-7-91,20 13 1,-26-10-54,-1 0-1,12 18 1,-15-20 1,-1 7 249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47:0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6 251 984,'-5'-1'6694,"7"5"-5177,1 1-1254,0 1-1,-1 0 0,1 0 0,0 2 1,2 9-1,-4-12-126,0-2 0,0 2 0,0-1 0,-1 1 0,1 0 0,0 4 0,2 14 164,7 39 176,-7-42-285,0 2 0,1-2-1,4 22 1,12 40 10,10 41-130,22 36-41,-44-135-68,17 50 31,-14-37 35,23 55-1,-26-74-12,15 35 359,48 85 0,-13-31-183,-47-87-177,-7-12-7,1-2 0,-1 0-1,1-1 1,0 1-1,-1-3 1,1 0-1,5 3 1,11 7 35,-13-5-34,1-2 0,0-2 0,0 1 0,11 0 0,8-2 8,6 0 0,-27-3-11,-2 0 8,-1 0 0,1-2 0,0 1 1,-1-1-1,1-1 0,7-6 0,14-16 192,-18 19-109,0-2 0,8-12 0,-9 11-35,-2-2 0,1-2 1,0 1-1,8-22 0,-12 26-27,1 0 0,-1 1-1,3-14 1,3-14 78,7-10 7,-7 23-67,11-48 1,-15 55-52,3-13 3,9-53 0,5-30 16,-14 80-9,-1 0-1,-1 0 1,9-67 0,-12 78-8,0-2-1,1 2 1,-1 0 0,1 0-1,1 0 1,7-31 0,-9 41-1,-1 1 1,2 0-1,-2-1 0,1 1 1,1-20-1,3-21 5,-2 30-4,-2 0 0,4-39 0,0 0 4,2-3-5,3-34 15,-6 17 37,-5 74 22,1-6-143,-1 11 100,0 0 0,0 0 1,0 0-1,0 0 0,0 0 1,1 0-1,-1 0 0,0-1 0,0 1 1,0 0-1,0 0 0,0 0 0,-1 0 1,1 0-1,0 0 0,0 0 1,0-2-1,0 2 0,0 0 0,0 0 1,0 0-1,0 0 0,0 0 0,0 0 1,0 0-1,0 0 0,0-1 0,0 1 1,0 0-1,0 0 0,0 0 1,0 0-1,0 0 0,0 0 0,0 0 1,0 0-1,0 0 0,0 0 0,0 0 1,-1 0-1,1 0 0,0 0 1,0 0-1,-1 4 44,-2 10-65,-1 0-1,0 0 0,0-2 1,0 2-1,-9 16 1,2-5-2,-18 27 1,24-42-8,0-1 0,-1 2 0,2 1 0,-1 1 0,-7 24 0,2-3 1,-10 47-1,18-72-1,0 0 1,-1 0-1,0 1 1,0-3-1,-4 12 1,-18 29 15,24-43-14,2-5 32,9-25-9,-5 16-25,-2-1-1,6-13 1,-2-2 8,12-54 0,-14 58-5,0-1 1,1 0 0,0 2-1,7-20 1,0 10 107,20-38-1,-25 54-10,-3 3 4,0 0 0,0-1 1,-1-2-1,7-23 0,2-5 718,-9 78-79,17 164-198,-1 46-422,-18-210-111,-2-29-6,1 1-1,0 0 1,-1 0 0,0 10 0,0-16-7,0 1 0,0-1 0,0-1 1,0 1-1,0 1 0,0-2 1,0 1-1,1 4 0,-1-4-1,1-1-1,-1-1 0,0 2 0,0-1 1,0 1-1,0-1 0,0 1 1,1-1-1,-1 1 0,0 0 0,0-2 1,0 1-1,0 1 0,0-1 0,-1 1 1,1-1-1,0 1 0,0-1 1,0 2-1,0-3 4,0 0 0,0 0 1,0 0-1,0 0 0,0 2 0,0-2 1,-1 0-1,1 0 0,0 0 0,0 2 1,0-2-1,0 0 0,0 0 0,0 0 1,0 0-1,0 1 0,0-1 1,0 0-1,1 0 0,-1 0 0,0 2 1,0-2-1,0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2A60-1B9E-470B-B35B-2EAE48A56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3F102-C500-412B-9F6A-D13582E1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877F-ADE0-4BF1-986C-460E3705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0BD5-4FCA-436E-B0B2-BCBC65CB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2BA0-A304-44C1-8ED3-5A4DDBED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8DA6-F6C9-4A9C-9D97-38F7CC4A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43A21-1CF7-499A-9101-A14EE4B6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7DEC-5568-480E-A9E1-3E9FDC60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0D7E-CE01-4E96-807D-94A8B99D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0B42-E30F-41A4-9572-888F01CD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7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3F775-E00F-4BC4-97B6-EBE97DD75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445D9-C71E-4AD8-B368-FEA920DB4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88EF-2BF5-49B0-A87F-B8F8A183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F9F9-26CF-4CD4-9E6E-A8298D3A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FB257-2276-4C8A-8F44-F7EEB508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7E8B-D1DB-4BD3-A3CA-611A68D9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C02D-670E-41AB-939E-C3AB9760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BF78-4F75-4C0E-9E6F-70546EA0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52FA-4284-4516-A23E-C487FC11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A1F6-24E1-4143-A814-C1310111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6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89D2-E66E-4826-949E-9DE7794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23A6-C672-4F32-8EE3-C3BAFD3B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DFF8-7327-4479-874D-09E56FAF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606D-1D54-4AAB-807D-3177EA26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AC62-7ED3-4D15-855E-BCC56C01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9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DFFE-7D29-4D96-A9DB-D3F3DF93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7382-5C90-4D29-BB28-B9EBAB44F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E186F-C758-49AA-BB85-F025B6B4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7B139-1484-4F60-8E9C-07B10217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4E7A1-CAAF-4391-B444-2E37CA4D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0B98-4189-4C3A-9920-A9314473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B892-29E7-44E1-BB50-A78BD89F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5A38-2B70-4B3F-985F-DA61803C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335CF-F475-40A3-8B1D-B621CF863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B1C7A-8FE9-4CB0-AA9C-ECD2930EF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FB729-A972-40AB-BDAD-A7EF8DC43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8D8CF-D4F5-4182-96FD-6EFE075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13EFA-A9BA-4653-9A7B-0D230B71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FDBC9-2512-4590-A038-07DF9C50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5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4E4B-9DB3-4293-A470-C071039A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3B3DF-1E17-446E-BE85-36BEDF96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9096D-D40C-414A-A810-912DE3A8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094A4-605A-430B-8207-859C0A6B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4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0883A-B651-41CE-9D2C-613F6025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D775D-B28C-4351-B40C-E6AD024B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42490-909D-46ED-AA59-91958F22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4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C01C-B5F8-4949-A55B-BF32BDD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D7A6-6A6A-4E53-AEBE-4D3F1D8F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28AA2-B977-4D68-A11B-F5742F35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DA0D-BF05-4308-B7B0-4671153B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DFE8C-8970-43B1-8AC3-6AE3082A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E3EC4-AB46-4BD4-A28D-A9B7F330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1318-A82F-4DCF-B3A1-2A7E4F65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7BBA3-2540-4CE0-B0E1-9D4B564F2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FDBAA-29CC-460F-A4D6-8C2E0E4A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89EF5-F461-4288-8E6E-D43F24A3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FDE-4A4A-45CC-8536-D02FD95B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D131-1089-4CC8-8C6C-78043E66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0807E-E982-4CBA-81F4-EED8CEE8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9CA8-2564-4BD6-99C9-DB7577FD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F02A-80B9-4612-B2B0-42E6B3B2B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EF24C-79A7-4D8A-9E89-3FCD87B0731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847F-DCC2-4F44-B3F2-08B732651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EBA0C-D3E1-4512-AE33-A7389E85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07B1-003B-4B56-BB34-182D28DB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customXml" Target="../ink/ink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customXml" Target="../ink/ink8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customXml" Target="../ink/ink10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1CA0-CFE3-465E-BE1A-207D90E89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0CEA7-032E-4769-A7C1-02682DBCF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 Sanya Anand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CEB19AC-6E34-43B2-A0F0-8D37869E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" y="4021"/>
            <a:ext cx="2877880" cy="2877880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11462674-FA3B-43C9-9CE5-8BBC0C8E0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19" y="3743219"/>
            <a:ext cx="3114782" cy="31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8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4713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3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dirty="0"/>
              <a:t>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03568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31029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02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4713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3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dirty="0"/>
              <a:t>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983020" y="193154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39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8255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3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972746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74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8255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967609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54710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630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8255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967609" y="2004442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10885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9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8255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6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34391" y="1996394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33835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8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77543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8255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6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44665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25871FDB-87D2-449C-BE03-7FE6DD3C5B1E}"/>
              </a:ext>
            </a:extLst>
          </p:cNvPr>
          <p:cNvGrpSpPr/>
          <p:nvPr/>
        </p:nvGrpSpPr>
        <p:grpSpPr>
          <a:xfrm>
            <a:off x="2270589" y="3676593"/>
            <a:ext cx="852756" cy="52040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D93EAD-8637-4B76-9FB7-BBC3C6A71C5B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944E76-94BA-4D9A-9CBA-0D50E5D872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5E71C4-CCA3-4C26-BE7C-D6694BF72055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44CC62-11E6-40E0-BEE6-3599EEA3CD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9849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8255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4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972746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2392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43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31798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18980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00124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39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31798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4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6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977883" y="195209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54037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696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E95E-FB7E-4E8D-932B-29487CA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Algorithm/Pseudo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0BEB-35E5-490F-ACA0-DC072B50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3B11857-CA0B-458B-BCDE-CFEA9EEFA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66901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31798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4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6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13842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6CE47-6E2E-4083-AA32-E7E57C91C693}"/>
              </a:ext>
            </a:extLst>
          </p:cNvPr>
          <p:cNvGrpSpPr/>
          <p:nvPr/>
        </p:nvGrpSpPr>
        <p:grpSpPr>
          <a:xfrm>
            <a:off x="2964094" y="3676593"/>
            <a:ext cx="1520575" cy="52040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958000-E651-451A-97D5-7E4AC482556F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944E76-94BA-4D9A-9CBA-0D50E5D872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D975F1-41E7-4F5F-A145-A7AE70C17951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44CC62-11E6-40E0-BEE6-3599EEA3CD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583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4713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5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4</a:t>
            </a: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13842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20670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533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4713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5</a:t>
            </a:r>
            <a:r>
              <a:rPr lang="en-US" sz="2800" dirty="0"/>
              <a:t>, 6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4</a:t>
            </a: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13842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32982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441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4713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5</a:t>
            </a:r>
            <a:r>
              <a:rPr lang="en-US" sz="2800" dirty="0"/>
              <a:t>, 6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4</a:t>
            </a: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13842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DC4C5BC-CA2A-4D61-82C3-313274A21AD7}"/>
              </a:ext>
            </a:extLst>
          </p:cNvPr>
          <p:cNvGrpSpPr/>
          <p:nvPr/>
        </p:nvGrpSpPr>
        <p:grpSpPr>
          <a:xfrm>
            <a:off x="3513762" y="3676593"/>
            <a:ext cx="370499" cy="55636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6F1485-0391-47AB-8A85-10D4120831B5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944E76-94BA-4D9A-9CBA-0D50E5D872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2C2C84-BA90-4FE5-B4A6-7F0BC5F5F3AD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44CC62-11E6-40E0-BEE6-3599EEA3CD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0552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4713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dirty="0"/>
              <a:t>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13842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0781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27B6268F-5171-42DB-B738-E67BC45D03EF}"/>
              </a:ext>
            </a:extLst>
          </p:cNvPr>
          <p:cNvGrpSpPr/>
          <p:nvPr/>
        </p:nvGrpSpPr>
        <p:grpSpPr>
          <a:xfrm>
            <a:off x="4238090" y="3667856"/>
            <a:ext cx="370499" cy="55636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18DFC7-D615-4125-879C-514A81F9AE2F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944E76-94BA-4D9A-9CBA-0D50E5D872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0636604-87F5-49E1-AAC9-D816E3CBA822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44CC62-11E6-40E0-BEE6-3599EEA3CD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8862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13842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13842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6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E95E-FB7E-4E8D-932B-29487CA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0BEB-35E5-490F-ACA0-DC072B50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8025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3B11857-CA0B-458B-BCDE-CFEA9EEFA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E2424582-7D70-42E9-95E9-9FB42072F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2883" y="1690688"/>
                <a:ext cx="4699000" cy="52788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n - 1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n – 1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- 1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O(n)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E2424582-7D70-42E9-95E9-9FB42072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83" y="1690688"/>
                <a:ext cx="4699000" cy="5278869"/>
              </a:xfrm>
              <a:prstGeom prst="rect">
                <a:avLst/>
              </a:prstGeom>
              <a:blipFill>
                <a:blip r:embed="rId3"/>
                <a:stretch>
                  <a:fillRect l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49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3E45C3-30DE-4CAB-B7F5-E785C4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FD1A3-AE0B-4E2B-BEE5-700B0661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" r="2" b="78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79D1-A00A-498F-AB0A-75F4120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659B173-B7F3-4D71-BB9D-DB3370EF239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46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614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</a:p>
          <a:p>
            <a:r>
              <a:rPr lang="en-US" sz="2800" b="1" dirty="0"/>
              <a:t>j =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936791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5530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2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dirty="0"/>
              <a:t>3</a:t>
            </a:r>
            <a:r>
              <a:rPr lang="en-US" sz="28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957339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06118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02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907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3</a:t>
            </a:r>
            <a:r>
              <a:rPr lang="en-US" sz="2800" dirty="0"/>
              <a:t>, 2</a:t>
            </a:r>
            <a:r>
              <a:rPr lang="en-US" sz="28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24116" y="1962367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26933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97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907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3</a:t>
            </a:r>
            <a:r>
              <a:rPr lang="en-US" sz="2800" dirty="0"/>
              <a:t>, 2</a:t>
            </a:r>
            <a:r>
              <a:rPr lang="en-US" sz="28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881991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23281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99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31798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dirty="0"/>
              <a:t>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8003568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951" y="0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62971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11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31798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6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dirty="0"/>
              <a:t>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952198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-46233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70544"/>
              </p:ext>
            </p:extLst>
          </p:nvPr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20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 </a:t>
            </a:r>
            <a:r>
              <a:rPr lang="en-US" dirty="0"/>
              <a:t>– Dry Run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19452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31798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6</a:t>
            </a:r>
          </a:p>
          <a:p>
            <a:r>
              <a:rPr lang="en-US" sz="2800" b="1" dirty="0" err="1"/>
              <a:t>smallestpos</a:t>
            </a:r>
            <a:r>
              <a:rPr lang="en-US" sz="2800" b="1" dirty="0"/>
              <a:t>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95F87C-EA22-4C8A-BD45-6F20579E43FB}"/>
              </a:ext>
            </a:extLst>
          </p:cNvPr>
          <p:cNvSpPr txBox="1">
            <a:spLocks/>
          </p:cNvSpPr>
          <p:nvPr/>
        </p:nvSpPr>
        <p:spPr>
          <a:xfrm>
            <a:off x="7967610" y="1945023"/>
            <a:ext cx="4310009" cy="257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SELECTION-SORT(A)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← length[A]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 ← 1 to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do </a:t>
            </a:r>
            <a:r>
              <a:rPr lang="en-US" dirty="0" err="1"/>
              <a:t>smallestpos</a:t>
            </a:r>
            <a:r>
              <a:rPr lang="en-US" dirty="0"/>
              <a:t> ←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for j ← i + 1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do if A[j] &lt;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then </a:t>
            </a:r>
            <a:r>
              <a:rPr lang="en-US" dirty="0" err="1"/>
              <a:t>smallestpos</a:t>
            </a:r>
            <a:r>
              <a:rPr lang="en-US" dirty="0"/>
              <a:t> ← 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exchange A[i] ↔ A[</a:t>
            </a:r>
            <a:r>
              <a:rPr lang="en-US" dirty="0" err="1"/>
              <a:t>smallestpos</a:t>
            </a:r>
            <a:r>
              <a:rPr lang="en-US" dirty="0"/>
              <a:t>]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3D3166FA-4093-459D-A6E9-D0D10F56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8" y="1"/>
            <a:ext cx="1931542" cy="193154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9D76A-2D9F-42D8-A180-745F4F73FAB3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05924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7C17F65C-6665-4DE9-8034-4E8B85790AAD}"/>
              </a:ext>
            </a:extLst>
          </p:cNvPr>
          <p:cNvGrpSpPr/>
          <p:nvPr/>
        </p:nvGrpSpPr>
        <p:grpSpPr>
          <a:xfrm>
            <a:off x="1494890" y="3676593"/>
            <a:ext cx="3000054" cy="52040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92317F9-2381-4297-9340-2B372AB8A662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944E76-94BA-4D9A-9CBA-0D50E5D872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4C29B1-808A-4BFA-9359-D559969DB14D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44CC62-11E6-40E0-BEE6-3599EEA3CD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8357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2451</Words>
  <Application>Microsoft Office PowerPoint</Application>
  <PresentationFormat>Widescreen</PresentationFormat>
  <Paragraphs>690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Selection Sort</vt:lpstr>
      <vt:lpstr>Selection Sort – Algorithm/Pseudo Code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Dry Run</vt:lpstr>
      <vt:lpstr>Selection Sort – Time Complexity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creator>Nav Sanya Anand</dc:creator>
  <cp:lastModifiedBy>Nav Sanya Anand</cp:lastModifiedBy>
  <cp:revision>6</cp:revision>
  <dcterms:created xsi:type="dcterms:W3CDTF">2022-01-06T03:31:17Z</dcterms:created>
  <dcterms:modified xsi:type="dcterms:W3CDTF">2022-01-07T03:54:04Z</dcterms:modified>
</cp:coreProperties>
</file>