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2455eda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2455eda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ondo infotec.jpg"/>
          <p:cNvPicPr preferRelativeResize="0"/>
          <p:nvPr/>
        </p:nvPicPr>
        <p:blipFill rotWithShape="1">
          <a:blip r:embed="rId3">
            <a:alphaModFix/>
          </a:blip>
          <a:srcRect b="26739" l="26707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96000" y="1344238"/>
            <a:ext cx="49116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Competencias internacionales de PLN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IberLEF 2025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CLEF 2025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entre otras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Clasificaci</a:t>
            </a:r>
            <a:r>
              <a:rPr b="1" lang="es-419"/>
              <a:t>ón de texto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Creación de bases de conocimiento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Evaluación de algoritmos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Aprendizaje computacional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Algoritmos multi-etiqueta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Explicabilidad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Desarrollo de algoritmos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59650" y="277175"/>
            <a:ext cx="38448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33"/>
              <a:t>Mario Graff 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44">
                <a:solidFill>
                  <a:srgbClr val="073763"/>
                </a:solidFill>
              </a:rPr>
              <a:t>mario.graff@infotec.edu.mx</a:t>
            </a:r>
            <a:r>
              <a:rPr lang="es-419"/>
              <a:t>	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25" y="1701850"/>
            <a:ext cx="2313300" cy="2313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9348" y="277200"/>
            <a:ext cx="3179700" cy="72230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4797125"/>
            <a:ext cx="9144000" cy="346500"/>
          </a:xfrm>
          <a:prstGeom prst="rect">
            <a:avLst/>
          </a:prstGeom>
          <a:solidFill>
            <a:srgbClr val="94204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