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2" r:id="rId4"/>
  </p:sldMasterIdLst>
  <p:notesMasterIdLst>
    <p:notesMasterId r:id="rId13"/>
  </p:notesMasterIdLst>
  <p:handoutMasterIdLst>
    <p:handoutMasterId r:id="rId14"/>
  </p:handoutMasterIdLst>
  <p:sldIdLst>
    <p:sldId id="259" r:id="rId5"/>
    <p:sldId id="262" r:id="rId6"/>
    <p:sldId id="260" r:id="rId7"/>
    <p:sldId id="261" r:id="rId8"/>
    <p:sldId id="264" r:id="rId9"/>
    <p:sldId id="265" r:id="rId10"/>
    <p:sldId id="263" r:id="rId11"/>
    <p:sldId id="266" r:id="rId12"/>
  </p:sldIdLst>
  <p:sldSz cx="12192000" cy="6858000"/>
  <p:notesSz cx="6858000" cy="9144000"/>
  <p:defaultTextStyle>
    <a:defPPr rtl="0"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202" autoAdjust="0"/>
  </p:normalViewPr>
  <p:slideViewPr>
    <p:cSldViewPr snapToGrid="0">
      <p:cViewPr varScale="1">
        <p:scale>
          <a:sx n="95" d="100"/>
          <a:sy n="95" d="100"/>
        </p:scale>
        <p:origin x="206" y="91"/>
      </p:cViewPr>
      <p:guideLst/>
    </p:cSldViewPr>
  </p:slideViewPr>
  <p:outlineViewPr>
    <p:cViewPr>
      <p:scale>
        <a:sx n="33" d="100"/>
        <a:sy n="33" d="100"/>
      </p:scale>
      <p:origin x="0" y="-588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a Andreasson" userId="f832659acf3fbba1" providerId="LiveId" clId="{6DA538B9-BCB5-47DF-817F-95F24D18B865}"/>
    <pc:docChg chg="undo custSel modSld">
      <pc:chgData name="Michaela Andreasson" userId="f832659acf3fbba1" providerId="LiveId" clId="{6DA538B9-BCB5-47DF-817F-95F24D18B865}" dt="2024-03-01T08:30:57.595" v="13" actId="20577"/>
      <pc:docMkLst>
        <pc:docMk/>
      </pc:docMkLst>
      <pc:sldChg chg="modSp mod">
        <pc:chgData name="Michaela Andreasson" userId="f832659acf3fbba1" providerId="LiveId" clId="{6DA538B9-BCB5-47DF-817F-95F24D18B865}" dt="2024-03-01T08:30:57.595" v="13" actId="20577"/>
        <pc:sldMkLst>
          <pc:docMk/>
          <pc:sldMk cId="2769006255" sldId="264"/>
        </pc:sldMkLst>
        <pc:spChg chg="mod">
          <ac:chgData name="Michaela Andreasson" userId="f832659acf3fbba1" providerId="LiveId" clId="{6DA538B9-BCB5-47DF-817F-95F24D18B865}" dt="2024-03-01T08:30:57.595" v="13" actId="20577"/>
          <ac:spMkLst>
            <pc:docMk/>
            <pc:sldMk cId="2769006255" sldId="264"/>
            <ac:spMk id="3" creationId="{024CAD3D-258B-1B4D-E171-AA8C5DB945BC}"/>
          </ac:spMkLst>
        </pc:spChg>
      </pc:sldChg>
      <pc:sldChg chg="addSp delSp modSp mod addAnim delAnim">
        <pc:chgData name="Michaela Andreasson" userId="f832659acf3fbba1" providerId="LiveId" clId="{6DA538B9-BCB5-47DF-817F-95F24D18B865}" dt="2024-02-28T13:01:15.448" v="9" actId="1076"/>
        <pc:sldMkLst>
          <pc:docMk/>
          <pc:sldMk cId="760302927" sldId="266"/>
        </pc:sldMkLst>
        <pc:spChg chg="add mod">
          <ac:chgData name="Michaela Andreasson" userId="f832659acf3fbba1" providerId="LiveId" clId="{6DA538B9-BCB5-47DF-817F-95F24D18B865}" dt="2024-02-28T13:01:15.448" v="9" actId="1076"/>
          <ac:spMkLst>
            <pc:docMk/>
            <pc:sldMk cId="760302927" sldId="266"/>
            <ac:spMk id="4" creationId="{377CF051-D847-1EAE-52E7-6DF18DF9A8DE}"/>
          </ac:spMkLst>
        </pc:spChg>
        <pc:spChg chg="add del mod">
          <ac:chgData name="Michaela Andreasson" userId="f832659acf3fbba1" providerId="LiveId" clId="{6DA538B9-BCB5-47DF-817F-95F24D18B865}" dt="2024-02-28T13:00:56.585" v="3" actId="21"/>
          <ac:spMkLst>
            <pc:docMk/>
            <pc:sldMk cId="760302927" sldId="266"/>
            <ac:spMk id="6" creationId="{9A57905D-F083-6F5E-5912-F91A4A4F4253}"/>
          </ac:spMkLst>
        </pc:spChg>
        <pc:picChg chg="add del mod">
          <ac:chgData name="Michaela Andreasson" userId="f832659acf3fbba1" providerId="LiveId" clId="{6DA538B9-BCB5-47DF-817F-95F24D18B865}" dt="2024-02-28T13:00:56.878" v="4" actId="1076"/>
          <ac:picMkLst>
            <pc:docMk/>
            <pc:sldMk cId="760302927" sldId="266"/>
            <ac:picMk id="8" creationId="{93F22720-47A7-27EF-ED40-E5E30DAE8E6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5F48554E-6E55-46F8-B5B5-80FF28D01C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DE2EDF1-3F49-410B-8D8F-DEB11C091F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FD828D-699E-468F-9F69-35391E8E4966}" type="datetime1">
              <a:rPr lang="sv-SE" smtClean="0"/>
              <a:t>2024-03-01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DBC78DC-C87F-49D8-9462-F28246D785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FF6D6EC-E958-40D3-9794-27A6A1CE1C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374092-269C-4ACC-A602-ADC42C82CAD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10296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 noProof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D5DBBA-D8C3-4560-9265-A6DC388BCA1B}" type="datetime1">
              <a:rPr lang="sv-SE" noProof="0" smtClean="0"/>
              <a:t>2024-03-01</a:t>
            </a:fld>
            <a:endParaRPr lang="sv-SE" noProof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 noProof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666E22B-85CA-45C7-86A8-A17C38B96A98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3930070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666E22B-85CA-45C7-86A8-A17C38B96A98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1927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ulär 5">
            <a:extLst>
              <a:ext uri="{FF2B5EF4-FFF2-40B4-BE49-F238E27FC236}">
                <a16:creationId xmlns:a16="http://schemas.microsoft.com/office/drawing/2014/main" id="{00CF70A2-C0AD-4D28-B3EB-C43D221AD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upp 6">
            <a:extLst>
              <a:ext uri="{FF2B5EF4-FFF2-40B4-BE49-F238E27FC236}">
                <a16:creationId xmlns:a16="http://schemas.microsoft.com/office/drawing/2014/main" id="{F3EE984A-7865-4092-9DD1-FA065CFE1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Bild 7" descr="En bild som innehåller innehav&#10;&#10;Automatiskt skapad beskrivning">
              <a:extLst>
                <a:ext uri="{FF2B5EF4-FFF2-40B4-BE49-F238E27FC236}">
                  <a16:creationId xmlns:a16="http://schemas.microsoft.com/office/drawing/2014/main" id="{3B8F172B-7E78-455D-98E3-82DF61843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Bild 8" descr="En bild som innehåller innehav, en blomma&#10;&#10;Automatiskt skapad beskrivning">
              <a:extLst>
                <a:ext uri="{FF2B5EF4-FFF2-40B4-BE49-F238E27FC236}">
                  <a16:creationId xmlns:a16="http://schemas.microsoft.com/office/drawing/2014/main" id="{F50D9895-086D-4E52-B2BB-4B8D7993E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ktangulär 9">
            <a:extLst>
              <a:ext uri="{FF2B5EF4-FFF2-40B4-BE49-F238E27FC236}">
                <a16:creationId xmlns:a16="http://schemas.microsoft.com/office/drawing/2014/main" id="{E441336E-0F59-4E8E-A2B5-D62EDA718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ubrik 1">
            <a:extLst>
              <a:ext uri="{FF2B5EF4-FFF2-40B4-BE49-F238E27FC236}">
                <a16:creationId xmlns:a16="http://schemas.microsoft.com/office/drawing/2014/main" id="{27B873BD-A26D-4CB5-BED3-D95C908B8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0" y="1066800"/>
            <a:ext cx="5257800" cy="2833528"/>
          </a:xfrm>
        </p:spPr>
        <p:txBody>
          <a:bodyPr rtlCol="0" anchor="b">
            <a:normAutofit/>
          </a:bodyPr>
          <a:lstStyle/>
          <a:p>
            <a:pPr algn="l" rtl="0">
              <a:lnSpc>
                <a:spcPct val="100000"/>
              </a:lnSpc>
            </a:pPr>
            <a:r>
              <a:rPr lang="sv-SE" sz="4400" spc="120" noProof="0">
                <a:cs typeface="Posterama" panose="020B0504020200020000" pitchFamily="34" charset="0"/>
              </a:rPr>
              <a:t>Klicka här för att ändra mall för rubrikformat</a:t>
            </a:r>
          </a:p>
        </p:txBody>
      </p:sp>
      <p:sp>
        <p:nvSpPr>
          <p:cNvPr id="12" name="Underrubrik 2">
            <a:extLst>
              <a:ext uri="{FF2B5EF4-FFF2-40B4-BE49-F238E27FC236}">
                <a16:creationId xmlns:a16="http://schemas.microsoft.com/office/drawing/2014/main" id="{EF5E2EC6-688E-4202-BA23-F29BE1145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9" y="4074784"/>
            <a:ext cx="5257799" cy="1640216"/>
          </a:xfrm>
        </p:spPr>
        <p:txBody>
          <a:bodyPr rtlCol="0" anchor="t"/>
          <a:lstStyle>
            <a:lvl1pPr marL="0" indent="0">
              <a:buNone/>
              <a:defRPr/>
            </a:lvl1pPr>
          </a:lstStyle>
          <a:p>
            <a:pPr algn="l" rtl="0">
              <a:lnSpc>
                <a:spcPct val="110000"/>
              </a:lnSpc>
            </a:pPr>
            <a:r>
              <a:rPr lang="sv-SE" sz="2200" noProof="0">
                <a:cs typeface="Segoe UI Semilight" panose="020B0402040204020203" pitchFamily="34" charset="0"/>
              </a:rPr>
              <a:t>Klicka här för att ändra mall för underrubrikformat</a:t>
            </a:r>
          </a:p>
        </p:txBody>
      </p:sp>
      <p:sp>
        <p:nvSpPr>
          <p:cNvPr id="15" name="Platshållare för bild 14">
            <a:extLst>
              <a:ext uri="{FF2B5EF4-FFF2-40B4-BE49-F238E27FC236}">
                <a16:creationId xmlns:a16="http://schemas.microsoft.com/office/drawing/2014/main" id="{D8709CFE-7328-4CEC-A7C8-D6C8B18D6C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3232" y="740664"/>
            <a:ext cx="4745736" cy="53949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sv-SE" noProof="0"/>
              <a:t>Klicka på ikonen för att lägga till en bild</a:t>
            </a:r>
          </a:p>
        </p:txBody>
      </p:sp>
    </p:spTree>
    <p:extLst>
      <p:ext uri="{BB962C8B-B14F-4D97-AF65-F5344CB8AC3E}">
        <p14:creationId xmlns:p14="http://schemas.microsoft.com/office/powerpoint/2010/main" val="400042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ulär 5">
            <a:extLst>
              <a:ext uri="{FF2B5EF4-FFF2-40B4-BE49-F238E27FC236}">
                <a16:creationId xmlns:a16="http://schemas.microsoft.com/office/drawing/2014/main" id="{1A7F5322-A9D1-4D98-A1BC-9178604AB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" name="Rubrik 1">
            <a:extLst>
              <a:ext uri="{FF2B5EF4-FFF2-40B4-BE49-F238E27FC236}">
                <a16:creationId xmlns:a16="http://schemas.microsoft.com/office/drawing/2014/main" id="{E70C34FA-2551-4FBC-8628-350654823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394623"/>
            <a:ext cx="5996619" cy="2131033"/>
          </a:xfrm>
        </p:spPr>
        <p:txBody>
          <a:bodyPr rtlCol="0" anchor="ctr">
            <a:normAutofit/>
          </a:bodyPr>
          <a:lstStyle/>
          <a:p>
            <a:pPr algn="l" rtl="0"/>
            <a:r>
              <a:rPr lang="sv-SE" sz="4400" noProof="0">
                <a:cs typeface="Posterama" panose="020B0504020200020000" pitchFamily="34" charset="0"/>
              </a:rPr>
              <a:t>Klicka här för att ändra mall för rubrikformat</a:t>
            </a:r>
          </a:p>
        </p:txBody>
      </p:sp>
      <p:grpSp>
        <p:nvGrpSpPr>
          <p:cNvPr id="8" name="Grupp 7">
            <a:extLst>
              <a:ext uri="{FF2B5EF4-FFF2-40B4-BE49-F238E27FC236}">
                <a16:creationId xmlns:a16="http://schemas.microsoft.com/office/drawing/2014/main" id="{C158CD79-85EA-4D75-A743-D3DB777D1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V="1">
            <a:off x="8194385" y="20961"/>
            <a:ext cx="3997615" cy="6816079"/>
            <a:chOff x="8059620" y="41922"/>
            <a:chExt cx="3997615" cy="6816077"/>
          </a:xfrm>
        </p:grpSpPr>
        <p:pic>
          <p:nvPicPr>
            <p:cNvPr id="9" name="Bild 8" descr="En bild som innehåller sitter, mörk, framifrån, katt&#10;&#10;Automatiskt skapad beskrivning">
              <a:extLst>
                <a:ext uri="{FF2B5EF4-FFF2-40B4-BE49-F238E27FC236}">
                  <a16:creationId xmlns:a16="http://schemas.microsoft.com/office/drawing/2014/main" id="{50D423CE-750A-48C7-B236-F510652FE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0" name="Bild 9" descr="En bild som innehåller sitter, mörk, framifrån, katt&#10;&#10;Automatiskt skapad beskrivning">
              <a:extLst>
                <a:ext uri="{FF2B5EF4-FFF2-40B4-BE49-F238E27FC236}">
                  <a16:creationId xmlns:a16="http://schemas.microsoft.com/office/drawing/2014/main" id="{F198B21E-DBB4-4FAF-85E2-0929E6BFC0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11" name="Underrubrik 2">
            <a:extLst>
              <a:ext uri="{FF2B5EF4-FFF2-40B4-BE49-F238E27FC236}">
                <a16:creationId xmlns:a16="http://schemas.microsoft.com/office/drawing/2014/main" id="{AD9BB445-59C3-4B51-9237-1F7AC9B09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29" y="381000"/>
            <a:ext cx="3997745" cy="2133600"/>
          </a:xfrm>
        </p:spPr>
        <p:txBody>
          <a:bodyPr rtlCol="0" anchor="ctr"/>
          <a:lstStyle>
            <a:lvl1pPr marL="0" indent="0">
              <a:buNone/>
              <a:defRPr/>
            </a:lvl1pPr>
          </a:lstStyle>
          <a:p>
            <a:pPr algn="l" rtl="0">
              <a:lnSpc>
                <a:spcPct val="110000"/>
              </a:lnSpc>
            </a:pPr>
            <a:r>
              <a:rPr lang="sv-SE" sz="2200" noProof="0">
                <a:cs typeface="Segoe UI Semilight" panose="020B0402040204020203" pitchFamily="34" charset="0"/>
              </a:rPr>
              <a:t>Klicka här för att ändra mall för underrubrikformat</a:t>
            </a:r>
          </a:p>
        </p:txBody>
      </p:sp>
      <p:sp>
        <p:nvSpPr>
          <p:cNvPr id="15" name="Platshållare för bild 14">
            <a:extLst>
              <a:ext uri="{FF2B5EF4-FFF2-40B4-BE49-F238E27FC236}">
                <a16:creationId xmlns:a16="http://schemas.microsoft.com/office/drawing/2014/main" id="{969566B9-A8AF-4476-A32A-4AEFC46430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3816" y="2670048"/>
            <a:ext cx="5175504" cy="363931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sv-SE" noProof="0"/>
              <a:t>Klicka på ikonen för att lägga till en bild</a:t>
            </a:r>
          </a:p>
        </p:txBody>
      </p:sp>
      <p:sp>
        <p:nvSpPr>
          <p:cNvPr id="16" name="Platshållare för bild 14">
            <a:extLst>
              <a:ext uri="{FF2B5EF4-FFF2-40B4-BE49-F238E27FC236}">
                <a16:creationId xmlns:a16="http://schemas.microsoft.com/office/drawing/2014/main" id="{10391AAE-35A8-4BEC-BF35-22153B1436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90488" y="2670048"/>
            <a:ext cx="5175504" cy="363931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sv-SE" noProof="0"/>
              <a:t>Klicka på ikonen för att lägga till en bild</a:t>
            </a: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sv-SE" noProof="0"/>
              <a:t>20XX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0"/>
              <a:t>Exempel på sidfotstext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3B850FF-6169-4056-8077-06FFA93A5366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26816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4400"/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v-SE" noProof="0"/>
              <a:t>Klicka om du vill redigera mall för underrubrikformat</a:t>
            </a:r>
          </a:p>
        </p:txBody>
      </p:sp>
    </p:spTree>
    <p:extLst>
      <p:ext uri="{BB962C8B-B14F-4D97-AF65-F5344CB8AC3E}">
        <p14:creationId xmlns:p14="http://schemas.microsoft.com/office/powerpoint/2010/main" val="728819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4400"/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</p:spTree>
    <p:extLst>
      <p:ext uri="{BB962C8B-B14F-4D97-AF65-F5344CB8AC3E}">
        <p14:creationId xmlns:p14="http://schemas.microsoft.com/office/powerpoint/2010/main" val="16013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694" y="365760"/>
            <a:ext cx="10895106" cy="1325563"/>
          </a:xfrm>
        </p:spPr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8695" y="1825625"/>
            <a:ext cx="5561106" cy="4351338"/>
          </a:xfrm>
        </p:spPr>
        <p:txBody>
          <a:bodyPr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199" y="1825625"/>
            <a:ext cx="5561105" cy="4351338"/>
          </a:xfrm>
        </p:spPr>
        <p:txBody>
          <a:bodyPr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sv-SE" noProof="0"/>
              <a:t>20XX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0"/>
              <a:t>Exempel på sidfotstext</a:t>
            </a: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3B850FF-6169-4056-8077-06FFA93A5366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019947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sv-SE" noProof="0"/>
              <a:t>20XX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0"/>
              <a:t>Exempel på sidfotstext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3B850FF-6169-4056-8077-06FFA93A5366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19721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sv-SE" noProof="0"/>
              <a:t>20XX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0"/>
              <a:t>Exempel på sidfotstext</a:t>
            </a: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3B850FF-6169-4056-8077-06FFA93A5366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1726798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v-SE" noProof="0"/>
              <a:t>Klicka på ikonen för att lägga till bild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sv-SE" noProof="0"/>
              <a:t>20XX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0"/>
              <a:t>Exempel på sidfotstext</a:t>
            </a: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3B850FF-6169-4056-8077-06FFA93A5366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65698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gord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ulär 5">
            <a:extLst>
              <a:ext uri="{FF2B5EF4-FFF2-40B4-BE49-F238E27FC236}">
                <a16:creationId xmlns:a16="http://schemas.microsoft.com/office/drawing/2014/main" id="{78A7506A-23D3-4E50-B632-7D75C652F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upp 6">
            <a:extLst>
              <a:ext uri="{FF2B5EF4-FFF2-40B4-BE49-F238E27FC236}">
                <a16:creationId xmlns:a16="http://schemas.microsoft.com/office/drawing/2014/main" id="{082A1112-7DAD-487B-84EF-9F2B9F4A6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Bild 7" descr="En bild som innehåller innehav&#10;&#10;Automatiskt skapad beskrivning">
              <a:extLst>
                <a:ext uri="{FF2B5EF4-FFF2-40B4-BE49-F238E27FC236}">
                  <a16:creationId xmlns:a16="http://schemas.microsoft.com/office/drawing/2014/main" id="{52E39B3F-C08C-424B-908B-8A3E017C6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Bild 8" descr="En bild som innehåller innehav, en blomma&#10;&#10;Automatiskt skapad beskrivning">
              <a:extLst>
                <a:ext uri="{FF2B5EF4-FFF2-40B4-BE49-F238E27FC236}">
                  <a16:creationId xmlns:a16="http://schemas.microsoft.com/office/drawing/2014/main" id="{80050DD2-3323-4041-91C6-8BFA52F38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ktangulär 9">
            <a:extLst>
              <a:ext uri="{FF2B5EF4-FFF2-40B4-BE49-F238E27FC236}">
                <a16:creationId xmlns:a16="http://schemas.microsoft.com/office/drawing/2014/main" id="{4FA34E2F-6A4E-4CFF-ACA1-994BA9CED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11" name="Rubrik 1">
            <a:extLst>
              <a:ext uri="{FF2B5EF4-FFF2-40B4-BE49-F238E27FC236}">
                <a16:creationId xmlns:a16="http://schemas.microsoft.com/office/drawing/2014/main" id="{A8B9C0BE-DE84-42B6-9610-684AC81E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4953000" cy="2130552"/>
          </a:xfrm>
        </p:spPr>
        <p:txBody>
          <a:bodyPr rtlCol="0">
            <a:noAutofit/>
          </a:bodyPr>
          <a:lstStyle/>
          <a:p>
            <a:pPr rtl="0">
              <a:lnSpc>
                <a:spcPct val="100000"/>
              </a:lnSpc>
            </a:pPr>
            <a:r>
              <a:rPr lang="sv-SE" spc="120" noProof="0">
                <a:cs typeface="Posterama" panose="020B0504020200020000" pitchFamily="34" charset="0"/>
              </a:rPr>
              <a:t>Klicka här för att ändra mall för rubrikformat</a:t>
            </a:r>
          </a:p>
        </p:txBody>
      </p:sp>
      <p:sp>
        <p:nvSpPr>
          <p:cNvPr id="12" name="Platshållare för innehåll 2">
            <a:extLst>
              <a:ext uri="{FF2B5EF4-FFF2-40B4-BE49-F238E27FC236}">
                <a16:creationId xmlns:a16="http://schemas.microsoft.com/office/drawing/2014/main" id="{C95C06E1-E8B8-4F7A-8EB7-E594AFEE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352800"/>
            <a:ext cx="4953000" cy="2514600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>
              <a:lnSpc>
                <a:spcPct val="110000"/>
              </a:lnSpc>
            </a:pPr>
            <a:r>
              <a:rPr lang="sv-SE" sz="1800" noProof="0"/>
              <a:t>Klicka här för att ändra format på bakgrundstexten</a:t>
            </a:r>
          </a:p>
        </p:txBody>
      </p:sp>
      <p:sp>
        <p:nvSpPr>
          <p:cNvPr id="16" name="Platshållare för bild 15">
            <a:extLst>
              <a:ext uri="{FF2B5EF4-FFF2-40B4-BE49-F238E27FC236}">
                <a16:creationId xmlns:a16="http://schemas.microsoft.com/office/drawing/2014/main" id="{E340614F-452E-4022-B834-FFDC63466D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813816"/>
            <a:ext cx="4617720" cy="25511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sv-SE" noProof="0"/>
              <a:t>Klicka på ikonen för att lägga till en bild</a:t>
            </a:r>
          </a:p>
        </p:txBody>
      </p:sp>
      <p:sp>
        <p:nvSpPr>
          <p:cNvPr id="17" name="Platshållare för bild 15">
            <a:extLst>
              <a:ext uri="{FF2B5EF4-FFF2-40B4-BE49-F238E27FC236}">
                <a16:creationId xmlns:a16="http://schemas.microsoft.com/office/drawing/2014/main" id="{C9F0368A-AE83-428C-ABF7-694386AB62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465576"/>
            <a:ext cx="4617720" cy="25511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sv-SE" noProof="0"/>
              <a:t>Klicka på ikonen för att lägga till en bild</a:t>
            </a: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sv-SE" noProof="0"/>
              <a:t>20XX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0"/>
              <a:t>Exempel på sidfotstext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3B850FF-6169-4056-8077-06FFA93A5366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104084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ed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 5">
            <a:extLst>
              <a:ext uri="{FF2B5EF4-FFF2-40B4-BE49-F238E27FC236}">
                <a16:creationId xmlns:a16="http://schemas.microsoft.com/office/drawing/2014/main" id="{2253A4E8-5A11-4C9C-8FC8-9D78AB5D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7" name="Bild 6" descr="En bild som innehåller innehav&#10;&#10;Automatiskt skapad beskrivning">
              <a:extLst>
                <a:ext uri="{FF2B5EF4-FFF2-40B4-BE49-F238E27FC236}">
                  <a16:creationId xmlns:a16="http://schemas.microsoft.com/office/drawing/2014/main" id="{77D633C1-4A46-44EA-B1E7-96EA9C44C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8" name="Bild 7" descr="En bild som innehåller innehav, en blomma&#10;&#10;Automatiskt skapad beskrivning">
              <a:extLst>
                <a:ext uri="{FF2B5EF4-FFF2-40B4-BE49-F238E27FC236}">
                  <a16:creationId xmlns:a16="http://schemas.microsoft.com/office/drawing/2014/main" id="{89667DF8-B73B-497B-95A4-5212EE667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9" name="Rubrik 1">
            <a:extLst>
              <a:ext uri="{FF2B5EF4-FFF2-40B4-BE49-F238E27FC236}">
                <a16:creationId xmlns:a16="http://schemas.microsoft.com/office/drawing/2014/main" id="{3EA3C8E6-EF45-4F18-A0CB-F0527540D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92"/>
            <a:ext cx="4953000" cy="2130552"/>
          </a:xfrm>
        </p:spPr>
        <p:txBody>
          <a:bodyPr rtlCol="0">
            <a:noAutofit/>
          </a:bodyPr>
          <a:lstStyle/>
          <a:p>
            <a:pPr rtl="0">
              <a:lnSpc>
                <a:spcPct val="100000"/>
              </a:lnSpc>
            </a:pPr>
            <a:r>
              <a:rPr lang="sv-SE" spc="120" noProof="0">
                <a:cs typeface="Posterama" panose="020B0504020200020000" pitchFamily="34" charset="0"/>
              </a:rPr>
              <a:t>Klicka här för att ändra mall för rubrikformat</a:t>
            </a:r>
          </a:p>
        </p:txBody>
      </p:sp>
      <p:sp>
        <p:nvSpPr>
          <p:cNvPr id="10" name="Platshållare för innehåll 2">
            <a:extLst>
              <a:ext uri="{FF2B5EF4-FFF2-40B4-BE49-F238E27FC236}">
                <a16:creationId xmlns:a16="http://schemas.microsoft.com/office/drawing/2014/main" id="{50CA1F7B-7E1E-4745-8E06-38C79906E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4912"/>
            <a:ext cx="4952681" cy="3410712"/>
          </a:xfrm>
        </p:spPr>
        <p:txBody>
          <a:bodyPr rtlCol="0"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 rtl="0">
              <a:lnSpc>
                <a:spcPct val="110000"/>
              </a:lnSpc>
            </a:pPr>
            <a:r>
              <a:rPr lang="sv-SE" sz="1800" noProof="0"/>
              <a:t>Klicka här för att ändra format på bakgrundstexten</a:t>
            </a:r>
          </a:p>
        </p:txBody>
      </p:sp>
      <p:sp>
        <p:nvSpPr>
          <p:cNvPr id="13" name="Platshållare för bild 12">
            <a:extLst>
              <a:ext uri="{FF2B5EF4-FFF2-40B4-BE49-F238E27FC236}">
                <a16:creationId xmlns:a16="http://schemas.microsoft.com/office/drawing/2014/main" id="{C027CA11-7EE7-4C3B-AF4D-F50756E4EF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86600" y="568324"/>
            <a:ext cx="4727448" cy="5715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sv-SE" noProof="0"/>
              <a:t>Klicka på ikonen för att lägga till en bild</a:t>
            </a: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sv-SE" noProof="0"/>
              <a:t>20XX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0"/>
              <a:t>Exempel på sidfotstext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3B850FF-6169-4056-8077-06FFA93A5366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41826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nittsbryt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ulär 5">
            <a:extLst>
              <a:ext uri="{FF2B5EF4-FFF2-40B4-BE49-F238E27FC236}">
                <a16:creationId xmlns:a16="http://schemas.microsoft.com/office/drawing/2014/main" id="{829FC3DD-D5CF-4D3A-AD62-2D9AD0EA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upp 6">
            <a:extLst>
              <a:ext uri="{FF2B5EF4-FFF2-40B4-BE49-F238E27FC236}">
                <a16:creationId xmlns:a16="http://schemas.microsoft.com/office/drawing/2014/main" id="{3A543720-E70E-42D7-9835-39FDFE40F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77000" y="0"/>
            <a:ext cx="5711952" cy="5071492"/>
            <a:chOff x="4464881" y="0"/>
            <a:chExt cx="7724071" cy="6858000"/>
          </a:xfrm>
        </p:grpSpPr>
        <p:pic>
          <p:nvPicPr>
            <p:cNvPr id="8" name="Bild 7" descr="En bild som innehåller innehav&#10;&#10;Automatiskt skapad beskrivning">
              <a:extLst>
                <a:ext uri="{FF2B5EF4-FFF2-40B4-BE49-F238E27FC236}">
                  <a16:creationId xmlns:a16="http://schemas.microsoft.com/office/drawing/2014/main" id="{7D5BA9D0-B4FD-4CD7-8F18-76506E972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Bild 8" descr="En bild som innehåller innehav, en blomma&#10;&#10;Automatiskt skapad beskrivning">
              <a:extLst>
                <a:ext uri="{FF2B5EF4-FFF2-40B4-BE49-F238E27FC236}">
                  <a16:creationId xmlns:a16="http://schemas.microsoft.com/office/drawing/2014/main" id="{7D2067D9-0848-4BAA-996E-BE1236E0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ubrik 1">
            <a:extLst>
              <a:ext uri="{FF2B5EF4-FFF2-40B4-BE49-F238E27FC236}">
                <a16:creationId xmlns:a16="http://schemas.microsoft.com/office/drawing/2014/main" id="{1B87D7AA-E59B-441F-B5EC-E9828C1ED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304801"/>
            <a:ext cx="9601200" cy="2301875"/>
          </a:xfrm>
        </p:spPr>
        <p:txBody>
          <a:bodyPr rtlCol="0" anchor="b">
            <a:normAutofit/>
          </a:bodyPr>
          <a:lstStyle>
            <a:lvl1pPr algn="ctr">
              <a:defRPr/>
            </a:lvl1pPr>
          </a:lstStyle>
          <a:p>
            <a:pPr rtl="0">
              <a:lnSpc>
                <a:spcPct val="100000"/>
              </a:lnSpc>
            </a:pPr>
            <a:r>
              <a:rPr lang="sv-SE" sz="4400" spc="120" noProof="0">
                <a:cs typeface="Posterama" panose="020B0504020200020000" pitchFamily="34" charset="0"/>
              </a:rPr>
              <a:t>Klicka här för att ändra mall för rubrikformat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70806D6C-F8DC-4FFA-9381-5620B7391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976" y="2743201"/>
            <a:ext cx="8763001" cy="914400"/>
          </a:xfrm>
        </p:spPr>
        <p:txBody>
          <a:bodyPr rtlCol="0" anchor="t"/>
          <a:lstStyle>
            <a:lvl1pPr marL="0" indent="0" algn="ctr">
              <a:buNone/>
              <a:defRPr/>
            </a:lvl1pPr>
          </a:lstStyle>
          <a:p>
            <a:pPr rtl="0">
              <a:lnSpc>
                <a:spcPct val="110000"/>
              </a:lnSpc>
            </a:pPr>
            <a:r>
              <a:rPr lang="sv-SE" sz="2200" noProof="0">
                <a:cs typeface="Segoe UI Semilight" panose="020B0402040204020203" pitchFamily="34" charset="0"/>
              </a:rPr>
              <a:t>Klicka här för att ändra mall för underrubrikformat</a:t>
            </a:r>
          </a:p>
        </p:txBody>
      </p:sp>
      <p:sp>
        <p:nvSpPr>
          <p:cNvPr id="16" name="Platshållare för bild 15">
            <a:extLst>
              <a:ext uri="{FF2B5EF4-FFF2-40B4-BE49-F238E27FC236}">
                <a16:creationId xmlns:a16="http://schemas.microsoft.com/office/drawing/2014/main" id="{A5095252-A020-4AA1-9BB3-013288AE3F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886200"/>
            <a:ext cx="4059936" cy="29718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sv-SE" noProof="0"/>
              <a:t>Klicka på ikonen för att lägga till en bild</a:t>
            </a:r>
          </a:p>
        </p:txBody>
      </p:sp>
      <p:sp>
        <p:nvSpPr>
          <p:cNvPr id="17" name="Platshållare för bild 15">
            <a:extLst>
              <a:ext uri="{FF2B5EF4-FFF2-40B4-BE49-F238E27FC236}">
                <a16:creationId xmlns:a16="http://schemas.microsoft.com/office/drawing/2014/main" id="{17FBAD15-0D00-46EC-B530-EF6195F42D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0792" y="3886200"/>
            <a:ext cx="4087368" cy="29718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sv-SE" noProof="0"/>
              <a:t>Klicka på ikonen för att lägga till en bild</a:t>
            </a:r>
          </a:p>
        </p:txBody>
      </p:sp>
      <p:sp>
        <p:nvSpPr>
          <p:cNvPr id="18" name="Platshållare för bild 15">
            <a:extLst>
              <a:ext uri="{FF2B5EF4-FFF2-40B4-BE49-F238E27FC236}">
                <a16:creationId xmlns:a16="http://schemas.microsoft.com/office/drawing/2014/main" id="{0F93F034-901D-43B1-89E9-6291A86787F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2064" y="3886200"/>
            <a:ext cx="4059936" cy="29718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sv-SE" noProof="0"/>
              <a:t>Klicka på ikonen för att lägga till en bild</a:t>
            </a:r>
          </a:p>
        </p:txBody>
      </p:sp>
    </p:spTree>
    <p:extLst>
      <p:ext uri="{BB962C8B-B14F-4D97-AF65-F5344CB8AC3E}">
        <p14:creationId xmlns:p14="http://schemas.microsoft.com/office/powerpoint/2010/main" val="406652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694" y="365760"/>
            <a:ext cx="10895106" cy="1325563"/>
          </a:xfrm>
        </p:spPr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sv-SE" noProof="0"/>
              <a:t>20XX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0"/>
              <a:t>Exempel på sidfotstext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3B850FF-6169-4056-8077-06FFA93A5366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9340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ulär 5">
            <a:extLst>
              <a:ext uri="{FF2B5EF4-FFF2-40B4-BE49-F238E27FC236}">
                <a16:creationId xmlns:a16="http://schemas.microsoft.com/office/drawing/2014/main" id="{462BDFDF-C29B-490D-B7E4-913596711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upp 6">
            <a:extLst>
              <a:ext uri="{FF2B5EF4-FFF2-40B4-BE49-F238E27FC236}">
                <a16:creationId xmlns:a16="http://schemas.microsoft.com/office/drawing/2014/main" id="{E733B2E6-29D0-4249-A0A5-82013CE16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Bild 7" descr="En bild som innehåller innehav&#10;&#10;Automatiskt skapad beskrivning">
              <a:extLst>
                <a:ext uri="{FF2B5EF4-FFF2-40B4-BE49-F238E27FC236}">
                  <a16:creationId xmlns:a16="http://schemas.microsoft.com/office/drawing/2014/main" id="{13AED3CD-2B31-49BC-BC04-850E0AD36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Bild 8" descr="En bild som innehåller innehav, en blomma&#10;&#10;Automatiskt skapad beskrivning">
              <a:extLst>
                <a:ext uri="{FF2B5EF4-FFF2-40B4-BE49-F238E27FC236}">
                  <a16:creationId xmlns:a16="http://schemas.microsoft.com/office/drawing/2014/main" id="{D5FE2C96-BB8F-4A14-88E4-C871D91E2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ktangulär 9">
            <a:extLst>
              <a:ext uri="{FF2B5EF4-FFF2-40B4-BE49-F238E27FC236}">
                <a16:creationId xmlns:a16="http://schemas.microsoft.com/office/drawing/2014/main" id="{4F2C506E-3A15-4D88-8C7E-AE65D21F1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11" name="Rubrik 1">
            <a:extLst>
              <a:ext uri="{FF2B5EF4-FFF2-40B4-BE49-F238E27FC236}">
                <a16:creationId xmlns:a16="http://schemas.microsoft.com/office/drawing/2014/main" id="{352D6351-AB6F-490B-97F2-D51C1478A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223" y="1066800"/>
            <a:ext cx="5367527" cy="2833528"/>
          </a:xfrm>
        </p:spPr>
        <p:txBody>
          <a:bodyPr rtlCol="0" anchor="b">
            <a:normAutofit/>
          </a:bodyPr>
          <a:lstStyle/>
          <a:p>
            <a:pPr algn="l" rtl="0">
              <a:lnSpc>
                <a:spcPct val="100000"/>
              </a:lnSpc>
            </a:pPr>
            <a:r>
              <a:rPr lang="sv-SE" sz="4400" spc="120" noProof="0">
                <a:cs typeface="Posterama" panose="020B0504020200020000" pitchFamily="34" charset="0"/>
              </a:rPr>
              <a:t>Klicka här för att ändra mall för rubrikformat</a:t>
            </a:r>
          </a:p>
        </p:txBody>
      </p:sp>
      <p:sp>
        <p:nvSpPr>
          <p:cNvPr id="12" name="Underrubrik 2">
            <a:extLst>
              <a:ext uri="{FF2B5EF4-FFF2-40B4-BE49-F238E27FC236}">
                <a16:creationId xmlns:a16="http://schemas.microsoft.com/office/drawing/2014/main" id="{EF760311-9637-47CC-B0E7-6C8C307C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223" y="4074784"/>
            <a:ext cx="5367526" cy="1640216"/>
          </a:xfrm>
        </p:spPr>
        <p:txBody>
          <a:bodyPr rtlCol="0" anchor="t"/>
          <a:lstStyle>
            <a:lvl1pPr marL="0" indent="0">
              <a:buNone/>
              <a:defRPr/>
            </a:lvl1pPr>
          </a:lstStyle>
          <a:p>
            <a:pPr algn="l" rtl="0">
              <a:lnSpc>
                <a:spcPct val="110000"/>
              </a:lnSpc>
            </a:pPr>
            <a:r>
              <a:rPr lang="sv-SE" sz="2200" noProof="0">
                <a:cs typeface="Segoe UI Semilight" panose="020B0402040204020203" pitchFamily="34" charset="0"/>
              </a:rPr>
              <a:t>Klicka här för att ändra mall för underrubrikformat</a:t>
            </a:r>
          </a:p>
        </p:txBody>
      </p:sp>
      <p:sp>
        <p:nvSpPr>
          <p:cNvPr id="16" name="Platshållare för bild 15">
            <a:extLst>
              <a:ext uri="{FF2B5EF4-FFF2-40B4-BE49-F238E27FC236}">
                <a16:creationId xmlns:a16="http://schemas.microsoft.com/office/drawing/2014/main" id="{89734E01-4E64-484E-9728-EF69422CB1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3448" y="1014984"/>
            <a:ext cx="4123944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sv-SE" noProof="0"/>
              <a:t>Klicka på ikonen för att lägga till en bild</a:t>
            </a:r>
          </a:p>
        </p:txBody>
      </p:sp>
      <p:sp>
        <p:nvSpPr>
          <p:cNvPr id="17" name="Platshållare för bild 15">
            <a:extLst>
              <a:ext uri="{FF2B5EF4-FFF2-40B4-BE49-F238E27FC236}">
                <a16:creationId xmlns:a16="http://schemas.microsoft.com/office/drawing/2014/main" id="{7CA897AB-A280-4B5A-BEF5-C5D11D6535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13448" y="3511296"/>
            <a:ext cx="4123944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sv-SE" noProof="0"/>
              <a:t>Klicka på ikonen för att lägga till en bild</a:t>
            </a: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sv-SE" noProof="0"/>
              <a:t>20XX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0"/>
              <a:t>Exempel på sidfotstext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3B850FF-6169-4056-8077-06FFA93A5366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98201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694" y="365125"/>
            <a:ext cx="11274612" cy="1325563"/>
          </a:xfrm>
        </p:spPr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5256" y="1752600"/>
            <a:ext cx="5532319" cy="823912"/>
          </a:xfrm>
        </p:spPr>
        <p:txBody>
          <a:bodyPr rtlCol="0"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5256" y="2666999"/>
            <a:ext cx="5532319" cy="35226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52600"/>
            <a:ext cx="5561106" cy="823912"/>
          </a:xfrm>
        </p:spPr>
        <p:txBody>
          <a:bodyPr rtlCol="0"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666999"/>
            <a:ext cx="5561106" cy="35226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sv-SE" noProof="0"/>
              <a:t>20XX</a:t>
            </a:r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0"/>
              <a:t>Exempel på sidfotstext</a:t>
            </a:r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3B850FF-6169-4056-8077-06FFA93A5366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52454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694" y="365125"/>
            <a:ext cx="11274612" cy="1325563"/>
          </a:xfrm>
        </p:spPr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5256" y="175260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5256" y="2666999"/>
            <a:ext cx="3291840" cy="35226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53361" y="175260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53361" y="2666999"/>
            <a:ext cx="3291840" cy="35226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10" name="Platshållare för text 4">
            <a:extLst>
              <a:ext uri="{FF2B5EF4-FFF2-40B4-BE49-F238E27FC236}">
                <a16:creationId xmlns:a16="http://schemas.microsoft.com/office/drawing/2014/main" id="{17999667-FDE9-4EC7-9EF8-E64C5DA4B1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1466" y="1757319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11" name="Platshållare för innehåll 5">
            <a:extLst>
              <a:ext uri="{FF2B5EF4-FFF2-40B4-BE49-F238E27FC236}">
                <a16:creationId xmlns:a16="http://schemas.microsoft.com/office/drawing/2014/main" id="{54466FB3-35A6-4045-8C46-5F6399D7B4C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41466" y="2671718"/>
            <a:ext cx="3291840" cy="35226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sv-SE" noProof="0"/>
              <a:t>20XX</a:t>
            </a:r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0"/>
              <a:t>Exempel på sidfotstext</a:t>
            </a:r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3B850FF-6169-4056-8077-06FFA93A5366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72047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mmanfatt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ktangulär 21">
            <a:extLst>
              <a:ext uri="{FF2B5EF4-FFF2-40B4-BE49-F238E27FC236}">
                <a16:creationId xmlns:a16="http://schemas.microsoft.com/office/drawing/2014/main" id="{CE62CE4B-3BFB-4501-B59A-0ED68CF6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ubrik 1">
            <a:extLst>
              <a:ext uri="{FF2B5EF4-FFF2-40B4-BE49-F238E27FC236}">
                <a16:creationId xmlns:a16="http://schemas.microsoft.com/office/drawing/2014/main" id="{DF608493-BDCD-43BD-A3CC-24E75027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92"/>
            <a:ext cx="4524956" cy="2130552"/>
          </a:xfrm>
        </p:spPr>
        <p:txBody>
          <a:bodyPr rtlCol="0">
            <a:noAutofit/>
          </a:bodyPr>
          <a:lstStyle/>
          <a:p>
            <a:pPr rtl="0">
              <a:lnSpc>
                <a:spcPct val="100000"/>
              </a:lnSpc>
            </a:pPr>
            <a:r>
              <a:rPr lang="sv-SE" spc="120" noProof="0">
                <a:cs typeface="Posterama" panose="020B0504020200020000" pitchFamily="34" charset="0"/>
              </a:rPr>
              <a:t>Klicka här för att ändra mall för rubrikformat</a:t>
            </a:r>
          </a:p>
        </p:txBody>
      </p:sp>
      <p:sp>
        <p:nvSpPr>
          <p:cNvPr id="15" name="Platshållare för innehåll 2">
            <a:extLst>
              <a:ext uri="{FF2B5EF4-FFF2-40B4-BE49-F238E27FC236}">
                <a16:creationId xmlns:a16="http://schemas.microsoft.com/office/drawing/2014/main" id="{F3B9F353-002B-4A4D-A316-70D952EDA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7297"/>
            <a:ext cx="4524664" cy="3412969"/>
          </a:xfrm>
        </p:spPr>
        <p:txBody>
          <a:bodyPr rtlCol="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 rtl="0">
              <a:lnSpc>
                <a:spcPct val="110000"/>
              </a:lnSpc>
            </a:pPr>
            <a:r>
              <a:rPr lang="sv-SE" sz="1800" noProof="0"/>
              <a:t>Klicka här för att ändra format på bakgrundstexten</a:t>
            </a:r>
          </a:p>
        </p:txBody>
      </p:sp>
      <p:pic>
        <p:nvPicPr>
          <p:cNvPr id="16" name="Bild 15">
            <a:extLst>
              <a:ext uri="{FF2B5EF4-FFF2-40B4-BE49-F238E27FC236}">
                <a16:creationId xmlns:a16="http://schemas.microsoft.com/office/drawing/2014/main" id="{F9890B2B-FFC6-4C7C-A617-67144F1E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255" y="0"/>
            <a:ext cx="5115697" cy="6858000"/>
          </a:xfrm>
          <a:prstGeom prst="rect">
            <a:avLst/>
          </a:prstGeom>
        </p:spPr>
      </p:pic>
      <p:sp>
        <p:nvSpPr>
          <p:cNvPr id="24" name="Platshållare för bild 23">
            <a:extLst>
              <a:ext uri="{FF2B5EF4-FFF2-40B4-BE49-F238E27FC236}">
                <a16:creationId xmlns:a16="http://schemas.microsoft.com/office/drawing/2014/main" id="{8CD8768C-8806-4DE0-82CC-275A2EC6D4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79592" y="740664"/>
            <a:ext cx="2798762" cy="260604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sv-SE" noProof="0"/>
              <a:t>Klicka på ikonen för att lägga till en bild</a:t>
            </a:r>
          </a:p>
        </p:txBody>
      </p:sp>
      <p:sp>
        <p:nvSpPr>
          <p:cNvPr id="25" name="Platshållare för bild 23">
            <a:extLst>
              <a:ext uri="{FF2B5EF4-FFF2-40B4-BE49-F238E27FC236}">
                <a16:creationId xmlns:a16="http://schemas.microsoft.com/office/drawing/2014/main" id="{68CB9DF9-86EB-48CF-B212-F2B290C56F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78824" y="740664"/>
            <a:ext cx="2798762" cy="260604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sv-SE" noProof="0"/>
              <a:t>Klicka på ikonen för att lägga till en bild</a:t>
            </a:r>
          </a:p>
        </p:txBody>
      </p:sp>
      <p:sp>
        <p:nvSpPr>
          <p:cNvPr id="26" name="Platshållare för bild 23">
            <a:extLst>
              <a:ext uri="{FF2B5EF4-FFF2-40B4-BE49-F238E27FC236}">
                <a16:creationId xmlns:a16="http://schemas.microsoft.com/office/drawing/2014/main" id="{554B2207-3993-41B6-AF63-EBB48DACAB8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9592" y="3529584"/>
            <a:ext cx="2798762" cy="260604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sv-SE" noProof="0"/>
              <a:t>Klicka på ikonen för att lägga till en bild</a:t>
            </a:r>
          </a:p>
        </p:txBody>
      </p:sp>
      <p:sp>
        <p:nvSpPr>
          <p:cNvPr id="27" name="Platshållare för bild 23">
            <a:extLst>
              <a:ext uri="{FF2B5EF4-FFF2-40B4-BE49-F238E27FC236}">
                <a16:creationId xmlns:a16="http://schemas.microsoft.com/office/drawing/2014/main" id="{DE0340D8-BC7E-4431-A7A7-8D634C8A19F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69680" y="3529584"/>
            <a:ext cx="2798762" cy="260604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sv-SE" noProof="0"/>
              <a:t>Klicka på ikonen för att lägga till en bild</a:t>
            </a: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sv-SE" noProof="0"/>
              <a:t>20XX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0"/>
              <a:t>Exempel på sidfotstext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3B850FF-6169-4056-8077-06FFA93A5366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95841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ulär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sv-SE" noProof="0"/>
              <a:t>20XX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sv-SE" noProof="0">
                <a:solidFill>
                  <a:schemeClr val="tx1">
                    <a:alpha val="60000"/>
                  </a:schemeClr>
                </a:solidFill>
              </a:rPr>
              <a:t>Exempel på sidfotstext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pPr rtl="0"/>
            <a:fld id="{73B850FF-6169-4056-8077-06FFA93A5366}" type="slidenum">
              <a:rPr lang="sv-SE" noProof="0" smtClean="0"/>
              <a:pPr rtl="0"/>
              <a:t>‹#›</a:t>
            </a:fld>
            <a:endParaRPr lang="sv-SE" noProof="0"/>
          </a:p>
        </p:txBody>
      </p:sp>
      <p:pic>
        <p:nvPicPr>
          <p:cNvPr id="14" name="Bild 13" descr="En bild som innehåller ett möte&#10;&#10;Automatiskt skapad beskrivning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46" r:id="rId4"/>
    <p:sldLayoutId id="2147483734" r:id="rId5"/>
    <p:sldLayoutId id="2147483752" r:id="rId6"/>
    <p:sldLayoutId id="2147483737" r:id="rId7"/>
    <p:sldLayoutId id="2147483750" r:id="rId8"/>
    <p:sldLayoutId id="2147483745" r:id="rId9"/>
    <p:sldLayoutId id="2147483751" r:id="rId10"/>
    <p:sldLayoutId id="2147483733" r:id="rId11"/>
    <p:sldLayoutId id="2147483744" r:id="rId12"/>
    <p:sldLayoutId id="214748373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bshop-demo.netlify.app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50DDE03-5881-4143-92C0-900FD2200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654" y="2475782"/>
            <a:ext cx="2740890" cy="1372788"/>
          </a:xfrm>
        </p:spPr>
        <p:txBody>
          <a:bodyPr rtlCol="0">
            <a:normAutofit/>
          </a:bodyPr>
          <a:lstStyle/>
          <a:p>
            <a:pPr algn="ctr" rtl="0"/>
            <a:r>
              <a:rPr lang="sv-SE" sz="3600" dirty="0" err="1"/>
              <a:t>React</a:t>
            </a:r>
            <a:br>
              <a:rPr lang="sv-SE" sz="3600" dirty="0"/>
            </a:br>
            <a:r>
              <a:rPr lang="sv-SE" sz="3600" dirty="0"/>
              <a:t>Webbshop</a:t>
            </a:r>
          </a:p>
        </p:txBody>
      </p:sp>
      <p:pic>
        <p:nvPicPr>
          <p:cNvPr id="14" name="Bildobjekt 13">
            <a:extLst>
              <a:ext uri="{FF2B5EF4-FFF2-40B4-BE49-F238E27FC236}">
                <a16:creationId xmlns:a16="http://schemas.microsoft.com/office/drawing/2014/main" id="{9FE69D0C-7A84-3895-49E6-8B639EDA6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36" y="729673"/>
            <a:ext cx="7765473" cy="543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9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907B246-3017-7306-9306-BB2E3677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Planering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E1DFAB-434B-7C00-6F2A-88B02825A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820054"/>
            <a:ext cx="11274612" cy="4195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v-SE" dirty="0"/>
              <a:t> 6 komponenter, 2 statfulla-komponenter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dirty="0"/>
              <a:t> Header, footer, navigering (routing), homesida, produktsida, detaljerad sida om produkt, varukorg, mockad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dirty="0"/>
              <a:t> Börja i små steg, </a:t>
            </a:r>
            <a:r>
              <a:rPr lang="sv-SE" dirty="0" err="1"/>
              <a:t>mappa</a:t>
            </a:r>
            <a:r>
              <a:rPr lang="sv-SE" dirty="0"/>
              <a:t> ut data, kan jag bryta ut till fler komponenter.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dirty="0"/>
              <a:t> Behöver jag en </a:t>
            </a:r>
            <a:r>
              <a:rPr lang="sv-SE" dirty="0" err="1"/>
              <a:t>context</a:t>
            </a:r>
            <a:r>
              <a:rPr lang="sv-SE" dirty="0"/>
              <a:t> eller räcker props?</a:t>
            </a:r>
          </a:p>
        </p:txBody>
      </p:sp>
    </p:spTree>
    <p:extLst>
      <p:ext uri="{BB962C8B-B14F-4D97-AF65-F5344CB8AC3E}">
        <p14:creationId xmlns:p14="http://schemas.microsoft.com/office/powerpoint/2010/main" val="310216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ubrik 21">
            <a:extLst>
              <a:ext uri="{FF2B5EF4-FFF2-40B4-BE49-F238E27FC236}">
                <a16:creationId xmlns:a16="http://schemas.microsoft.com/office/drawing/2014/main" id="{7A99E4A7-C554-8859-0CFD-9D21E6FD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Filstruktur &amp; komponenter</a:t>
            </a:r>
          </a:p>
        </p:txBody>
      </p:sp>
      <p:pic>
        <p:nvPicPr>
          <p:cNvPr id="26" name="Bildobjekt 25">
            <a:extLst>
              <a:ext uri="{FF2B5EF4-FFF2-40B4-BE49-F238E27FC236}">
                <a16:creationId xmlns:a16="http://schemas.microsoft.com/office/drawing/2014/main" id="{18337D2F-E07F-4465-171D-8A6FDA22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218" y="1691323"/>
            <a:ext cx="2828637" cy="4118568"/>
          </a:xfrm>
          <a:prstGeom prst="rect">
            <a:avLst/>
          </a:prstGeom>
        </p:spPr>
      </p:pic>
      <p:pic>
        <p:nvPicPr>
          <p:cNvPr id="28" name="Bildobjekt 27">
            <a:extLst>
              <a:ext uri="{FF2B5EF4-FFF2-40B4-BE49-F238E27FC236}">
                <a16:creationId xmlns:a16="http://schemas.microsoft.com/office/drawing/2014/main" id="{0DEC94A8-8E5B-2E5F-F21C-A0B58CE32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041" y="1691323"/>
            <a:ext cx="2933954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7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AAF59B94-4421-A6BC-8C30-BA669E97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583" y="328814"/>
            <a:ext cx="7650833" cy="982749"/>
          </a:xfrm>
        </p:spPr>
        <p:txBody>
          <a:bodyPr/>
          <a:lstStyle/>
          <a:p>
            <a:pPr algn="ctr"/>
            <a:r>
              <a:rPr lang="sv-SE" dirty="0"/>
              <a:t>Exempel hur de använts</a:t>
            </a:r>
          </a:p>
        </p:txBody>
      </p:sp>
      <p:pic>
        <p:nvPicPr>
          <p:cNvPr id="11" name="Platshållare för innehåll 10">
            <a:extLst>
              <a:ext uri="{FF2B5EF4-FFF2-40B4-BE49-F238E27FC236}">
                <a16:creationId xmlns:a16="http://schemas.microsoft.com/office/drawing/2014/main" id="{2241C38F-E28D-46BE-08FD-A5F2AE2B0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2035" y="1366834"/>
            <a:ext cx="5087927" cy="5162352"/>
          </a:xfrm>
        </p:spPr>
      </p:pic>
    </p:spTree>
    <p:extLst>
      <p:ext uri="{BB962C8B-B14F-4D97-AF65-F5344CB8AC3E}">
        <p14:creationId xmlns:p14="http://schemas.microsoft.com/office/powerpoint/2010/main" val="363801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F1E611F-88EB-39C6-2F65-0FCFC3CF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Style </a:t>
            </a:r>
            <a:r>
              <a:rPr lang="sv-SE" dirty="0" err="1"/>
              <a:t>components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24CAD3D-258B-1B4D-E171-AA8C5DB94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v-SE" sz="1800" dirty="0"/>
              <a:t>Ett bibliotek för att hantera CSS i </a:t>
            </a:r>
            <a:r>
              <a:rPr lang="sv-SE" sz="1800" dirty="0" err="1"/>
              <a:t>React</a:t>
            </a:r>
            <a:r>
              <a:rPr lang="sv-SE" sz="1800" dirty="0"/>
              <a:t>-applikationer. Tillåter att skriva CSS som en del av komponenten.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sz="1800" dirty="0"/>
              <a:t> </a:t>
            </a:r>
            <a:r>
              <a:rPr lang="sv-SE" sz="1800" dirty="0" err="1"/>
              <a:t>Scopes</a:t>
            </a:r>
            <a:r>
              <a:rPr lang="sv-SE" sz="1800" dirty="0"/>
              <a:t> </a:t>
            </a:r>
            <a:r>
              <a:rPr lang="sv-SE" sz="1800" dirty="0" err="1"/>
              <a:t>styled</a:t>
            </a:r>
            <a:r>
              <a:rPr lang="sv-SE" sz="1800" dirty="0"/>
              <a:t>: Komponenterna har sina egna stilregler, undviker globala namnkonflikter.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sz="1800" dirty="0" err="1"/>
              <a:t>Dynamic</a:t>
            </a:r>
            <a:r>
              <a:rPr lang="sv-SE" sz="1800" dirty="0"/>
              <a:t> styling: Den tillåter att använda </a:t>
            </a:r>
            <a:r>
              <a:rPr lang="sv-SE" sz="1800" dirty="0" err="1"/>
              <a:t>JavaScrip</a:t>
            </a:r>
            <a:r>
              <a:rPr lang="sv-SE" sz="1800" dirty="0"/>
              <a:t>-uttryck.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sz="1800" dirty="0"/>
              <a:t>Enkel integration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sz="1800" dirty="0"/>
              <a:t>Använder sig av CSS-injektionstekniker för att rendera nödvändiga CSS-enheter. Vilket kan ge bättre prestanda.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sz="1800" dirty="0"/>
              <a:t>Har inbyggt stöd för server-</a:t>
            </a:r>
            <a:r>
              <a:rPr lang="sv-SE" sz="1800" dirty="0" err="1"/>
              <a:t>side</a:t>
            </a:r>
            <a:r>
              <a:rPr lang="sv-SE" sz="1800" dirty="0"/>
              <a:t> rendering.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sz="1800" dirty="0"/>
              <a:t>Är en modern och kraftfull metod för att hantera styling i applikationer, lätt att skapa och underhålla komponentbaserade användargränssnitt.</a:t>
            </a:r>
          </a:p>
        </p:txBody>
      </p:sp>
    </p:spTree>
    <p:extLst>
      <p:ext uri="{BB962C8B-B14F-4D97-AF65-F5344CB8AC3E}">
        <p14:creationId xmlns:p14="http://schemas.microsoft.com/office/powerpoint/2010/main" val="276900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D9214C6-8408-3704-814E-6B276C43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Kod exempel</a:t>
            </a:r>
          </a:p>
        </p:txBody>
      </p:sp>
      <p:pic>
        <p:nvPicPr>
          <p:cNvPr id="12" name="Bildobjekt 11">
            <a:extLst>
              <a:ext uri="{FF2B5EF4-FFF2-40B4-BE49-F238E27FC236}">
                <a16:creationId xmlns:a16="http://schemas.microsoft.com/office/drawing/2014/main" id="{E72C5030-F387-61B4-7AD5-082A49EB8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1382"/>
            <a:ext cx="3777391" cy="2065583"/>
          </a:xfrm>
          <a:prstGeom prst="rect">
            <a:avLst/>
          </a:prstGeom>
        </p:spPr>
      </p:pic>
      <p:pic>
        <p:nvPicPr>
          <p:cNvPr id="14" name="Bildobjekt 13">
            <a:extLst>
              <a:ext uri="{FF2B5EF4-FFF2-40B4-BE49-F238E27FC236}">
                <a16:creationId xmlns:a16="http://schemas.microsoft.com/office/drawing/2014/main" id="{46EB3EC3-846B-784C-B531-9171133A3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86" y="1561382"/>
            <a:ext cx="3800870" cy="1379575"/>
          </a:xfrm>
          <a:prstGeom prst="rect">
            <a:avLst/>
          </a:prstGeom>
        </p:spPr>
      </p:pic>
      <p:pic>
        <p:nvPicPr>
          <p:cNvPr id="16" name="Bildobjekt 15">
            <a:extLst>
              <a:ext uri="{FF2B5EF4-FFF2-40B4-BE49-F238E27FC236}">
                <a16:creationId xmlns:a16="http://schemas.microsoft.com/office/drawing/2014/main" id="{3D030ADC-D1E3-AA8A-0501-708CDB4D3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34296"/>
            <a:ext cx="3139712" cy="23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2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C73349-DD28-5445-0C73-D59C0DDA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Reflektion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9F40AAB-7B63-34BF-1E21-9900278F9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v-SE" dirty="0"/>
              <a:t> Små, små steg.. Kan jag bryta ut något?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dirty="0"/>
              <a:t> Props till produkter och </a:t>
            </a:r>
            <a:r>
              <a:rPr lang="sv-SE" dirty="0" err="1"/>
              <a:t>context</a:t>
            </a:r>
            <a:r>
              <a:rPr lang="sv-SE" dirty="0"/>
              <a:t> till </a:t>
            </a:r>
            <a:r>
              <a:rPr lang="sv-SE" dirty="0" err="1"/>
              <a:t>cart</a:t>
            </a:r>
            <a:r>
              <a:rPr lang="sv-SE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dirty="0"/>
              <a:t> Dynamisk routing, var svår att få till.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dirty="0"/>
              <a:t> Roligt att få bygga på egen hand.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dirty="0"/>
              <a:t> </a:t>
            </a:r>
            <a:r>
              <a:rPr lang="sv-SE" dirty="0" err="1"/>
              <a:t>Styled</a:t>
            </a:r>
            <a:r>
              <a:rPr lang="sv-SE" dirty="0"/>
              <a:t> </a:t>
            </a:r>
            <a:r>
              <a:rPr lang="sv-SE" dirty="0" err="1"/>
              <a:t>components</a:t>
            </a:r>
            <a:r>
              <a:rPr lang="sv-SE" dirty="0"/>
              <a:t> renderar sin egen </a:t>
            </a:r>
            <a:r>
              <a:rPr lang="sv-SE" dirty="0" err="1"/>
              <a:t>class</a:t>
            </a:r>
            <a:r>
              <a:rPr lang="sv-SE" dirty="0"/>
              <a:t>, förvirrande att hitta.</a:t>
            </a:r>
          </a:p>
        </p:txBody>
      </p:sp>
      <p:pic>
        <p:nvPicPr>
          <p:cNvPr id="18" name="Bildobjekt 17">
            <a:extLst>
              <a:ext uri="{FF2B5EF4-FFF2-40B4-BE49-F238E27FC236}">
                <a16:creationId xmlns:a16="http://schemas.microsoft.com/office/drawing/2014/main" id="{E145BCD4-8210-15A1-971A-A9FC02F75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48" y="4976854"/>
            <a:ext cx="4800342" cy="97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75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ACF0030-AA67-E9B8-C046-F3286C81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Demo </a:t>
            </a:r>
            <a:r>
              <a:rPr lang="sv-SE" dirty="0" err="1"/>
              <a:t>tajm</a:t>
            </a:r>
            <a:endParaRPr lang="sv-SE" dirty="0"/>
          </a:p>
        </p:txBody>
      </p:sp>
      <p:pic>
        <p:nvPicPr>
          <p:cNvPr id="8" name="Platshållare för innehåll 7">
            <a:extLst>
              <a:ext uri="{FF2B5EF4-FFF2-40B4-BE49-F238E27FC236}">
                <a16:creationId xmlns:a16="http://schemas.microsoft.com/office/drawing/2014/main" id="{93F22720-47A7-27EF-ED40-E5E30DAE8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709" y="1483624"/>
            <a:ext cx="10285994" cy="4158052"/>
          </a:xfrm>
        </p:spPr>
      </p:pic>
      <p:sp>
        <p:nvSpPr>
          <p:cNvPr id="4" name="textruta 3">
            <a:extLst>
              <a:ext uri="{FF2B5EF4-FFF2-40B4-BE49-F238E27FC236}">
                <a16:creationId xmlns:a16="http://schemas.microsoft.com/office/drawing/2014/main" id="{377CF051-D847-1EAE-52E7-6DF18DF9A8DE}"/>
              </a:ext>
            </a:extLst>
          </p:cNvPr>
          <p:cNvSpPr txBox="1"/>
          <p:nvPr/>
        </p:nvSpPr>
        <p:spPr>
          <a:xfrm>
            <a:off x="2823409" y="5953308"/>
            <a:ext cx="7307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hlinkClick r:id="rId3"/>
              </a:rPr>
              <a:t>Individuell inlämning - Webbshop (webbshop-</a:t>
            </a:r>
            <a:r>
              <a:rPr lang="sv-SE" dirty="0" err="1">
                <a:hlinkClick r:id="rId3"/>
              </a:rPr>
              <a:t>demo.netlify.app</a:t>
            </a:r>
            <a:r>
              <a:rPr lang="sv-SE" dirty="0">
                <a:hlinkClick r:id="rId3"/>
              </a:rPr>
              <a:t>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6030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736_TF67070595_Win32" id="{21D29FD2-A479-49B4-ADC3-42BBBE1FAA67}" vid="{A529806C-ED56-4C0E-BD83-F64B32F9D2F0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41D0F8-A96E-436B-B6A7-2AFF6F30F9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8EF3A0-5A01-4576-8764-452FD3A2CB7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41377AF-B80E-4F93-8088-50DE225F345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Prickig design</Template>
  <TotalTime>327</TotalTime>
  <Words>226</Words>
  <Application>Microsoft Office PowerPoint</Application>
  <PresentationFormat>Bredbild</PresentationFormat>
  <Paragraphs>26</Paragraphs>
  <Slides>8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7" baseType="lpstr">
      <vt:lpstr>Arial</vt:lpstr>
      <vt:lpstr>Avenir Next LT Pro</vt:lpstr>
      <vt:lpstr>AvenirNext LT Pro Medium</vt:lpstr>
      <vt:lpstr>Calibri</vt:lpstr>
      <vt:lpstr>Posterama</vt:lpstr>
      <vt:lpstr>Sabon Next LT</vt:lpstr>
      <vt:lpstr>Segoe UI Semilight</vt:lpstr>
      <vt:lpstr>Wingdings</vt:lpstr>
      <vt:lpstr>DappledVTI</vt:lpstr>
      <vt:lpstr>React Webbshop</vt:lpstr>
      <vt:lpstr>Planering</vt:lpstr>
      <vt:lpstr>Filstruktur &amp; komponenter</vt:lpstr>
      <vt:lpstr>Exempel hur de använts</vt:lpstr>
      <vt:lpstr>Style components</vt:lpstr>
      <vt:lpstr>Kod exempel</vt:lpstr>
      <vt:lpstr>Reflektion</vt:lpstr>
      <vt:lpstr>Demo tajm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Webbshop</dc:title>
  <dc:creator>Michaela Andreasson</dc:creator>
  <cp:lastModifiedBy>Michaela Andreasson</cp:lastModifiedBy>
  <cp:revision>1</cp:revision>
  <dcterms:created xsi:type="dcterms:W3CDTF">2024-02-27T12:32:37Z</dcterms:created>
  <dcterms:modified xsi:type="dcterms:W3CDTF">2024-03-01T08:31:03Z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