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B423F-3000-43A6-A219-2C9A48D4C68E}" v="56" dt="2024-02-16T07:41:4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a Andreasson" userId="f832659acf3fbba1" providerId="LiveId" clId="{C3BB423F-3000-43A6-A219-2C9A48D4C68E}"/>
    <pc:docChg chg="undo custSel addSld delSld modSld">
      <pc:chgData name="Michaela Andreasson" userId="f832659acf3fbba1" providerId="LiveId" clId="{C3BB423F-3000-43A6-A219-2C9A48D4C68E}" dt="2024-02-16T07:42:48.681" v="132" actId="47"/>
      <pc:docMkLst>
        <pc:docMk/>
      </pc:docMkLst>
      <pc:sldChg chg="addSp delSp modSp mod modClrScheme chgLayout">
        <pc:chgData name="Michaela Andreasson" userId="f832659acf3fbba1" providerId="LiveId" clId="{C3BB423F-3000-43A6-A219-2C9A48D4C68E}" dt="2024-02-16T07:41:47.207" v="130" actId="1076"/>
        <pc:sldMkLst>
          <pc:docMk/>
          <pc:sldMk cId="2557803817" sldId="256"/>
        </pc:sldMkLst>
        <pc:spChg chg="add mod ord">
          <ac:chgData name="Michaela Andreasson" userId="f832659acf3fbba1" providerId="LiveId" clId="{C3BB423F-3000-43A6-A219-2C9A48D4C68E}" dt="2024-02-16T07:41:15.357" v="124" actId="113"/>
          <ac:spMkLst>
            <pc:docMk/>
            <pc:sldMk cId="2557803817" sldId="256"/>
            <ac:spMk id="5" creationId="{91B8CA54-D2F7-5A9F-C3DA-7B33569F282E}"/>
          </ac:spMkLst>
        </pc:spChg>
        <pc:spChg chg="add del mod ord">
          <ac:chgData name="Michaela Andreasson" userId="f832659acf3fbba1" providerId="LiveId" clId="{C3BB423F-3000-43A6-A219-2C9A48D4C68E}" dt="2024-02-16T07:41:36.742" v="129" actId="478"/>
          <ac:spMkLst>
            <pc:docMk/>
            <pc:sldMk cId="2557803817" sldId="256"/>
            <ac:spMk id="6" creationId="{8C6B1DB3-61FA-3BDB-28E6-454C388F8343}"/>
          </ac:spMkLst>
        </pc:spChg>
        <pc:picChg chg="add mod">
          <ac:chgData name="Michaela Andreasson" userId="f832659acf3fbba1" providerId="LiveId" clId="{C3BB423F-3000-43A6-A219-2C9A48D4C68E}" dt="2024-02-16T07:41:47.207" v="130" actId="1076"/>
          <ac:picMkLst>
            <pc:docMk/>
            <pc:sldMk cId="2557803817" sldId="256"/>
            <ac:picMk id="4" creationId="{ADA3ED76-4C03-4B73-115C-66CDEC4C2600}"/>
          </ac:picMkLst>
        </pc:picChg>
        <pc:picChg chg="del">
          <ac:chgData name="Michaela Andreasson" userId="f832659acf3fbba1" providerId="LiveId" clId="{C3BB423F-3000-43A6-A219-2C9A48D4C68E}" dt="2024-02-16T07:39:28.625" v="98" actId="478"/>
          <ac:picMkLst>
            <pc:docMk/>
            <pc:sldMk cId="2557803817" sldId="256"/>
            <ac:picMk id="1026" creationId="{D5E732B7-6FBA-1D70-E264-F009660A58BE}"/>
          </ac:picMkLst>
        </pc:picChg>
        <pc:picChg chg="add del mod">
          <ac:chgData name="Michaela Andreasson" userId="f832659acf3fbba1" providerId="LiveId" clId="{C3BB423F-3000-43A6-A219-2C9A48D4C68E}" dt="2024-02-16T07:34:54.889" v="55" actId="478"/>
          <ac:picMkLst>
            <pc:docMk/>
            <pc:sldMk cId="2557803817" sldId="256"/>
            <ac:picMk id="1028" creationId="{1EA8A279-2EF1-FF1B-07A4-303103B605F4}"/>
          </ac:picMkLst>
        </pc:picChg>
        <pc:picChg chg="add del mod">
          <ac:chgData name="Michaela Andreasson" userId="f832659acf3fbba1" providerId="LiveId" clId="{C3BB423F-3000-43A6-A219-2C9A48D4C68E}" dt="2024-02-16T07:39:22.083" v="97" actId="478"/>
          <ac:picMkLst>
            <pc:docMk/>
            <pc:sldMk cId="2557803817" sldId="256"/>
            <ac:picMk id="1030" creationId="{B0EA3BF5-1F5E-FAB3-79C9-85773DE5070C}"/>
          </ac:picMkLst>
        </pc:picChg>
      </pc:sldChg>
      <pc:sldChg chg="addSp delSp modSp mod">
        <pc:chgData name="Michaela Andreasson" userId="f832659acf3fbba1" providerId="LiveId" clId="{C3BB423F-3000-43A6-A219-2C9A48D4C68E}" dt="2024-02-16T07:39:36.920" v="101" actId="478"/>
        <pc:sldMkLst>
          <pc:docMk/>
          <pc:sldMk cId="3068930278" sldId="257"/>
        </pc:sldMkLst>
        <pc:spChg chg="mod">
          <ac:chgData name="Michaela Andreasson" userId="f832659acf3fbba1" providerId="LiveId" clId="{C3BB423F-3000-43A6-A219-2C9A48D4C68E}" dt="2024-02-16T07:28:43.853" v="5" actId="20577"/>
          <ac:spMkLst>
            <pc:docMk/>
            <pc:sldMk cId="3068930278" sldId="257"/>
            <ac:spMk id="3" creationId="{EB466503-8968-7D9D-3884-CFE0AFAD8A03}"/>
          </ac:spMkLst>
        </pc:spChg>
        <pc:picChg chg="add mod">
          <ac:chgData name="Michaela Andreasson" userId="f832659acf3fbba1" providerId="LiveId" clId="{C3BB423F-3000-43A6-A219-2C9A48D4C68E}" dt="2024-02-16T07:35:44.775" v="61" actId="1076"/>
          <ac:picMkLst>
            <pc:docMk/>
            <pc:sldMk cId="3068930278" sldId="257"/>
            <ac:picMk id="4" creationId="{E4C2B323-2BF6-378E-1750-16906A096CBD}"/>
          </ac:picMkLst>
        </pc:picChg>
        <pc:picChg chg="add del mod">
          <ac:chgData name="Michaela Andreasson" userId="f832659acf3fbba1" providerId="LiveId" clId="{C3BB423F-3000-43A6-A219-2C9A48D4C68E}" dt="2024-02-16T07:39:36.920" v="101" actId="478"/>
          <ac:picMkLst>
            <pc:docMk/>
            <pc:sldMk cId="3068930278" sldId="257"/>
            <ac:picMk id="5" creationId="{3E2B8F7E-6CA4-DF02-FCB0-088C9B6FB366}"/>
          </ac:picMkLst>
        </pc:picChg>
      </pc:sldChg>
      <pc:sldChg chg="addSp modSp mod">
        <pc:chgData name="Michaela Andreasson" userId="f832659acf3fbba1" providerId="LiveId" clId="{C3BB423F-3000-43A6-A219-2C9A48D4C68E}" dt="2024-02-16T07:35:50.406" v="62"/>
        <pc:sldMkLst>
          <pc:docMk/>
          <pc:sldMk cId="4046006120" sldId="258"/>
        </pc:sldMkLst>
        <pc:spChg chg="mod">
          <ac:chgData name="Michaela Andreasson" userId="f832659acf3fbba1" providerId="LiveId" clId="{C3BB423F-3000-43A6-A219-2C9A48D4C68E}" dt="2024-02-16T07:31:21.785" v="44" actId="20577"/>
          <ac:spMkLst>
            <pc:docMk/>
            <pc:sldMk cId="4046006120" sldId="258"/>
            <ac:spMk id="3" creationId="{BA877412-AD17-2760-C371-DEFF2FA10FF0}"/>
          </ac:spMkLst>
        </pc:spChg>
        <pc:picChg chg="add mod">
          <ac:chgData name="Michaela Andreasson" userId="f832659acf3fbba1" providerId="LiveId" clId="{C3BB423F-3000-43A6-A219-2C9A48D4C68E}" dt="2024-02-16T07:35:50.406" v="62"/>
          <ac:picMkLst>
            <pc:docMk/>
            <pc:sldMk cId="4046006120" sldId="258"/>
            <ac:picMk id="4" creationId="{3A06FF98-5223-06F8-DFA5-F7B3B91E84EE}"/>
          </ac:picMkLst>
        </pc:picChg>
      </pc:sldChg>
      <pc:sldChg chg="addSp modSp">
        <pc:chgData name="Michaela Andreasson" userId="f832659acf3fbba1" providerId="LiveId" clId="{C3BB423F-3000-43A6-A219-2C9A48D4C68E}" dt="2024-02-16T07:35:53.286" v="63"/>
        <pc:sldMkLst>
          <pc:docMk/>
          <pc:sldMk cId="3629399332" sldId="259"/>
        </pc:sldMkLst>
        <pc:picChg chg="add mod">
          <ac:chgData name="Michaela Andreasson" userId="f832659acf3fbba1" providerId="LiveId" clId="{C3BB423F-3000-43A6-A219-2C9A48D4C68E}" dt="2024-02-16T07:35:53.286" v="63"/>
          <ac:picMkLst>
            <pc:docMk/>
            <pc:sldMk cId="3629399332" sldId="259"/>
            <ac:picMk id="4" creationId="{EBC46E81-7730-27BD-FE75-4AF9431F87CB}"/>
          </ac:picMkLst>
        </pc:picChg>
      </pc:sldChg>
      <pc:sldChg chg="addSp modSp">
        <pc:chgData name="Michaela Andreasson" userId="f832659acf3fbba1" providerId="LiveId" clId="{C3BB423F-3000-43A6-A219-2C9A48D4C68E}" dt="2024-02-16T07:35:55.740" v="64"/>
        <pc:sldMkLst>
          <pc:docMk/>
          <pc:sldMk cId="259610765" sldId="260"/>
        </pc:sldMkLst>
        <pc:picChg chg="add mod">
          <ac:chgData name="Michaela Andreasson" userId="f832659acf3fbba1" providerId="LiveId" clId="{C3BB423F-3000-43A6-A219-2C9A48D4C68E}" dt="2024-02-16T07:35:55.740" v="64"/>
          <ac:picMkLst>
            <pc:docMk/>
            <pc:sldMk cId="259610765" sldId="260"/>
            <ac:picMk id="18" creationId="{C026375E-8761-FFD8-DD2B-B56A1D91C29F}"/>
          </ac:picMkLst>
        </pc:picChg>
      </pc:sldChg>
      <pc:sldChg chg="addSp modSp mod">
        <pc:chgData name="Michaela Andreasson" userId="f832659acf3fbba1" providerId="LiveId" clId="{C3BB423F-3000-43A6-A219-2C9A48D4C68E}" dt="2024-02-16T07:39:11.543" v="96" actId="1076"/>
        <pc:sldMkLst>
          <pc:docMk/>
          <pc:sldMk cId="2041961811" sldId="261"/>
        </pc:sldMkLst>
        <pc:spChg chg="mod">
          <ac:chgData name="Michaela Andreasson" userId="f832659acf3fbba1" providerId="LiveId" clId="{C3BB423F-3000-43A6-A219-2C9A48D4C68E}" dt="2024-02-16T07:32:58.618" v="52" actId="20577"/>
          <ac:spMkLst>
            <pc:docMk/>
            <pc:sldMk cId="2041961811" sldId="261"/>
            <ac:spMk id="4" creationId="{37C229A4-6114-3867-C890-6ED5C88E25C0}"/>
          </ac:spMkLst>
        </pc:spChg>
        <pc:spChg chg="mod">
          <ac:chgData name="Michaela Andreasson" userId="f832659acf3fbba1" providerId="LiveId" clId="{C3BB423F-3000-43A6-A219-2C9A48D4C68E}" dt="2024-02-16T07:32:58.567" v="50" actId="27636"/>
          <ac:spMkLst>
            <pc:docMk/>
            <pc:sldMk cId="2041961811" sldId="261"/>
            <ac:spMk id="5" creationId="{03603D01-E186-D602-4296-617C8D5894A6}"/>
          </ac:spMkLst>
        </pc:spChg>
        <pc:picChg chg="add mod">
          <ac:chgData name="Michaela Andreasson" userId="f832659acf3fbba1" providerId="LiveId" clId="{C3BB423F-3000-43A6-A219-2C9A48D4C68E}" dt="2024-02-16T07:39:05.487" v="94" actId="1076"/>
          <ac:picMkLst>
            <pc:docMk/>
            <pc:sldMk cId="2041961811" sldId="261"/>
            <ac:picMk id="6" creationId="{9900C5F6-C2FA-94E8-8060-6DD348A9619C}"/>
          </ac:picMkLst>
        </pc:picChg>
        <pc:picChg chg="add mod">
          <ac:chgData name="Michaela Andreasson" userId="f832659acf3fbba1" providerId="LiveId" clId="{C3BB423F-3000-43A6-A219-2C9A48D4C68E}" dt="2024-02-16T07:39:11.543" v="96" actId="1076"/>
          <ac:picMkLst>
            <pc:docMk/>
            <pc:sldMk cId="2041961811" sldId="261"/>
            <ac:picMk id="3074" creationId="{D64C7FA0-6100-5E23-0951-CC33C16DF6BD}"/>
          </ac:picMkLst>
        </pc:picChg>
      </pc:sldChg>
      <pc:sldChg chg="addSp modSp">
        <pc:chgData name="Michaela Andreasson" userId="f832659acf3fbba1" providerId="LiveId" clId="{C3BB423F-3000-43A6-A219-2C9A48D4C68E}" dt="2024-02-16T07:36:03.317" v="67"/>
        <pc:sldMkLst>
          <pc:docMk/>
          <pc:sldMk cId="4195798584" sldId="262"/>
        </pc:sldMkLst>
        <pc:picChg chg="add mod">
          <ac:chgData name="Michaela Andreasson" userId="f832659acf3fbba1" providerId="LiveId" clId="{C3BB423F-3000-43A6-A219-2C9A48D4C68E}" dt="2024-02-16T07:36:03.317" v="67"/>
          <ac:picMkLst>
            <pc:docMk/>
            <pc:sldMk cId="4195798584" sldId="262"/>
            <ac:picMk id="4" creationId="{38F605E5-95B6-BCB4-B484-737D4C113F96}"/>
          </ac:picMkLst>
        </pc:picChg>
      </pc:sldChg>
      <pc:sldChg chg="addSp delSp modSp mod">
        <pc:chgData name="Michaela Andreasson" userId="f832659acf3fbba1" providerId="LiveId" clId="{C3BB423F-3000-43A6-A219-2C9A48D4C68E}" dt="2024-02-16T07:38:02.154" v="84" actId="1076"/>
        <pc:sldMkLst>
          <pc:docMk/>
          <pc:sldMk cId="4039031804" sldId="263"/>
        </pc:sldMkLst>
        <pc:spChg chg="del mod">
          <ac:chgData name="Michaela Andreasson" userId="f832659acf3fbba1" providerId="LiveId" clId="{C3BB423F-3000-43A6-A219-2C9A48D4C68E}" dt="2024-02-16T07:36:55.749" v="73" actId="478"/>
          <ac:spMkLst>
            <pc:docMk/>
            <pc:sldMk cId="4039031804" sldId="263"/>
            <ac:spMk id="10" creationId="{B81E1816-F128-4980-27BB-B57118F59B21}"/>
          </ac:spMkLst>
        </pc:spChg>
        <pc:spChg chg="del mod">
          <ac:chgData name="Michaela Andreasson" userId="f832659acf3fbba1" providerId="LiveId" clId="{C3BB423F-3000-43A6-A219-2C9A48D4C68E}" dt="2024-02-16T07:37:49.098" v="80" actId="478"/>
          <ac:spMkLst>
            <pc:docMk/>
            <pc:sldMk cId="4039031804" sldId="263"/>
            <ac:spMk id="11" creationId="{EA03BC56-D76C-4DEE-99A1-E0DDF448B0BC}"/>
          </ac:spMkLst>
        </pc:spChg>
        <pc:picChg chg="add mod">
          <ac:chgData name="Michaela Andreasson" userId="f832659acf3fbba1" providerId="LiveId" clId="{C3BB423F-3000-43A6-A219-2C9A48D4C68E}" dt="2024-02-16T07:35:57.829" v="65"/>
          <ac:picMkLst>
            <pc:docMk/>
            <pc:sldMk cId="4039031804" sldId="263"/>
            <ac:picMk id="19" creationId="{1BBA7FD6-141A-95B0-015C-6A61C8A1A17E}"/>
          </ac:picMkLst>
        </pc:picChg>
        <pc:picChg chg="add mod">
          <ac:chgData name="Michaela Andreasson" userId="f832659acf3fbba1" providerId="LiveId" clId="{C3BB423F-3000-43A6-A219-2C9A48D4C68E}" dt="2024-02-16T07:36:35.686" v="71" actId="1076"/>
          <ac:picMkLst>
            <pc:docMk/>
            <pc:sldMk cId="4039031804" sldId="263"/>
            <ac:picMk id="20" creationId="{EB920D4B-106B-9EBC-BE73-7DBDA1062B23}"/>
          </ac:picMkLst>
        </pc:picChg>
        <pc:picChg chg="add del">
          <ac:chgData name="Michaela Andreasson" userId="f832659acf3fbba1" providerId="LiveId" clId="{C3BB423F-3000-43A6-A219-2C9A48D4C68E}" dt="2024-02-16T07:37:25.294" v="75" actId="478"/>
          <ac:picMkLst>
            <pc:docMk/>
            <pc:sldMk cId="4039031804" sldId="263"/>
            <ac:picMk id="4098" creationId="{2922B83B-799F-4C8C-1575-B0637865BD1E}"/>
          </ac:picMkLst>
        </pc:picChg>
        <pc:picChg chg="add mod">
          <ac:chgData name="Michaela Andreasson" userId="f832659acf3fbba1" providerId="LiveId" clId="{C3BB423F-3000-43A6-A219-2C9A48D4C68E}" dt="2024-02-16T07:38:02.154" v="84" actId="1076"/>
          <ac:picMkLst>
            <pc:docMk/>
            <pc:sldMk cId="4039031804" sldId="263"/>
            <ac:picMk id="4100" creationId="{667EB175-2704-79EA-BA34-E7ACD88E89C9}"/>
          </ac:picMkLst>
        </pc:picChg>
      </pc:sldChg>
      <pc:sldChg chg="new del">
        <pc:chgData name="Michaela Andreasson" userId="f832659acf3fbba1" providerId="LiveId" clId="{C3BB423F-3000-43A6-A219-2C9A48D4C68E}" dt="2024-02-16T07:42:48.681" v="132" actId="47"/>
        <pc:sldMkLst>
          <pc:docMk/>
          <pc:sldMk cId="180198177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¿Qué es Vue.JS?">
            <a:extLst>
              <a:ext uri="{FF2B5EF4-FFF2-40B4-BE49-F238E27FC236}">
                <a16:creationId xmlns:a16="http://schemas.microsoft.com/office/drawing/2014/main" id="{ADA3ED76-4C03-4B73-115C-66CDEC4C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40" y="2262789"/>
            <a:ext cx="2912170" cy="25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ubrik 4">
            <a:extLst>
              <a:ext uri="{FF2B5EF4-FFF2-40B4-BE49-F238E27FC236}">
                <a16:creationId xmlns:a16="http://schemas.microsoft.com/office/drawing/2014/main" id="{91B8CA54-D2F7-5A9F-C3DA-7B33569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8000" b="1" dirty="0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25578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5829E9-9F7B-9154-3620-32CDE5F9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Vad är </a:t>
            </a:r>
            <a:r>
              <a:rPr lang="sv-SE" dirty="0" err="1"/>
              <a:t>Vue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466503-8968-7D9D-3884-CFE0AFAD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06759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Ett JavaScript-ramverk för att bygga användargränssnitt och ensidiga eller komplexa webbapplikationer.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Skapades av Evan </a:t>
            </a:r>
            <a:r>
              <a:rPr lang="sv-SE" dirty="0" err="1"/>
              <a:t>You</a:t>
            </a:r>
            <a:r>
              <a:rPr lang="sv-SE" dirty="0"/>
              <a:t> 2014</a:t>
            </a:r>
          </a:p>
          <a:p>
            <a:endParaRPr lang="sv-SE" dirty="0"/>
          </a:p>
        </p:txBody>
      </p:sp>
      <p:pic>
        <p:nvPicPr>
          <p:cNvPr id="4" name="Picture 6" descr="¿Qué es Vue.JS?">
            <a:extLst>
              <a:ext uri="{FF2B5EF4-FFF2-40B4-BE49-F238E27FC236}">
                <a16:creationId xmlns:a16="http://schemas.microsoft.com/office/drawing/2014/main" id="{E4C2B323-2BF6-378E-1750-16906A09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16737D-31EB-A4D2-E0DE-9A9E8EC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Fördelar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877412-AD17-2760-C371-DEFF2FA1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366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Känt för sin lätthet, är attraktivt för både nybörjare och erfarna utvecklare.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En komponentbaserad utvecklingsmodell, små återanvändbara  komponenter. Underlättar underhåll och utökning av applikationer.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Flexibelt, inte bundet till någon specifik struktur eller teknikstack, frihet att användas av andra bibliotek och ramverk.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Känt för sin goda prestanda och optimeringar, möjliggör snabba och </a:t>
            </a:r>
            <a:r>
              <a:rPr lang="sv-SE" sz="2400" dirty="0" err="1"/>
              <a:t>responsiva</a:t>
            </a:r>
            <a:r>
              <a:rPr lang="sv-SE" sz="2400" dirty="0"/>
              <a:t> webbapplikationer.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</a:t>
            </a:r>
            <a:r>
              <a:rPr lang="sv-SE" sz="2400" dirty="0" err="1"/>
              <a:t>Virtuel</a:t>
            </a:r>
            <a:r>
              <a:rPr lang="sv-SE" sz="2400" dirty="0"/>
              <a:t> DOM som enkelt hanterar/uppdaterar </a:t>
            </a:r>
            <a:r>
              <a:rPr lang="sv-SE" sz="2400" dirty="0" err="1"/>
              <a:t>DOM:en</a:t>
            </a:r>
            <a:r>
              <a:rPr lang="sv-SE" sz="2400" dirty="0"/>
              <a:t>. Bättre prestanda och bra användarupplevelse.</a:t>
            </a:r>
          </a:p>
          <a:p>
            <a:endParaRPr lang="sv-SE" dirty="0"/>
          </a:p>
        </p:txBody>
      </p:sp>
      <p:pic>
        <p:nvPicPr>
          <p:cNvPr id="4" name="Picture 6" descr="¿Qué es Vue.JS?">
            <a:extLst>
              <a:ext uri="{FF2B5EF4-FFF2-40B4-BE49-F238E27FC236}">
                <a16:creationId xmlns:a16="http://schemas.microsoft.com/office/drawing/2014/main" id="{3A06FF98-5223-06F8-DFA5-F7B3B91E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A4D510-14F6-0A32-FD03-47B25E49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Nackdelar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1C2E00-BEBF-B389-5CD4-E8C4FA86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155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</a:t>
            </a:r>
            <a:r>
              <a:rPr lang="sv-SE" sz="2000" dirty="0"/>
              <a:t>Mindre stöd från stora företag tex Facebook har </a:t>
            </a:r>
            <a:r>
              <a:rPr lang="sv-SE" sz="2000" dirty="0" err="1"/>
              <a:t>React</a:t>
            </a:r>
            <a:r>
              <a:rPr lang="sv-SE" sz="2000" dirty="0"/>
              <a:t>, Google har </a:t>
            </a:r>
            <a:r>
              <a:rPr lang="sv-SE" sz="2000" dirty="0" err="1"/>
              <a:t>Angular</a:t>
            </a:r>
            <a:r>
              <a:rPr lang="sv-SE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/>
              <a:t> Har mindre officiell dokumentation. Det kan vara svårare att hitta specifik information för vissa ämnen.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/>
              <a:t> Risk för snabb förändring, tex brytningar i </a:t>
            </a:r>
            <a:r>
              <a:rPr lang="sv-SE" sz="2000" dirty="0" err="1"/>
              <a:t>API:et</a:t>
            </a:r>
            <a:r>
              <a:rPr lang="sv-SE" sz="2000" dirty="0"/>
              <a:t>. Det innebär att kod måste uppdateras regelbundet, behöver ha senaste versionen. Kan va nackdel på stora projekt.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/>
              <a:t> Mindre ekosystem dvs hitta färdiga lösningar och bibliotek   för specifika problem.</a:t>
            </a:r>
          </a:p>
          <a:p>
            <a:endParaRPr lang="sv-SE" dirty="0"/>
          </a:p>
        </p:txBody>
      </p:sp>
      <p:pic>
        <p:nvPicPr>
          <p:cNvPr id="4" name="Picture 6" descr="¿Qué es Vue.JS?">
            <a:extLst>
              <a:ext uri="{FF2B5EF4-FFF2-40B4-BE49-F238E27FC236}">
                <a16:creationId xmlns:a16="http://schemas.microsoft.com/office/drawing/2014/main" id="{EBC46E81-7730-27BD-FE75-4AF9431F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F01CE8-E850-025A-C36B-77DFF6B4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Syntax i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507F13-657B-25BB-C91D-2AC1720D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/>
              <a:t>Binda data till DOM-element används ` {{ }} `		Bindning av HTML-attribut ` : `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r>
              <a:rPr lang="sv-SE" sz="2000" dirty="0"/>
              <a:t>Händelsehantering `v-on ` ` @ `</a:t>
            </a:r>
            <a:r>
              <a:rPr lang="sv-SE" sz="2400" dirty="0"/>
              <a:t>				</a:t>
            </a:r>
            <a:r>
              <a:rPr lang="sv-SE" sz="2000" dirty="0"/>
              <a:t>Renderingskontroll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4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2784305-7361-409A-D8F5-C696EEF1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7" y="2279023"/>
            <a:ext cx="4129447" cy="55966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96DA0916-779F-760C-2178-825568BA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05" y="2279023"/>
            <a:ext cx="4129447" cy="559668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3A83506-52D6-EAE6-F7FB-5F44BA63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04" y="2910398"/>
            <a:ext cx="4129447" cy="552952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8EA799F-E445-6113-6F0D-426947EC5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78" y="4296137"/>
            <a:ext cx="4129446" cy="436113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C66157E2-6A16-C5BC-A873-E284F9A95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7" y="4867187"/>
            <a:ext cx="4129447" cy="436112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503E9F7F-8FE2-5C4C-0F87-2BB3AB96E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04" y="4364049"/>
            <a:ext cx="4129446" cy="552952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7ADA322E-5E14-DD0F-59F4-624811655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3604" y="4920149"/>
            <a:ext cx="4129446" cy="314146"/>
          </a:xfrm>
          <a:prstGeom prst="rect">
            <a:avLst/>
          </a:prstGeom>
        </p:spPr>
      </p:pic>
      <p:pic>
        <p:nvPicPr>
          <p:cNvPr id="18" name="Picture 6" descr="¿Qué es Vue.JS?">
            <a:extLst>
              <a:ext uri="{FF2B5EF4-FFF2-40B4-BE49-F238E27FC236}">
                <a16:creationId xmlns:a16="http://schemas.microsoft.com/office/drawing/2014/main" id="{C026375E-8761-FFD8-DD2B-B56A1D91C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B9BB3D5-8A06-5083-AA28-BEC8A6E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Vue</a:t>
            </a:r>
            <a:r>
              <a:rPr lang="sv-SE" dirty="0"/>
              <a:t> vs </a:t>
            </a:r>
            <a:r>
              <a:rPr lang="sv-SE" dirty="0" err="1"/>
              <a:t>React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E3F88735-5147-A0D5-3B0D-0D24F53021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751864"/>
            <a:ext cx="5099079" cy="1010010"/>
          </a:xfr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B65769E2-1AFC-6A36-1F50-B0F6101F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3764966"/>
            <a:ext cx="5099079" cy="1676400"/>
          </a:xfrm>
          <a:prstGeom prst="rect">
            <a:avLst/>
          </a:prstGeom>
        </p:spPr>
      </p:pic>
      <p:sp>
        <p:nvSpPr>
          <p:cNvPr id="16" name="Platshållare för innehåll 15">
            <a:extLst>
              <a:ext uri="{FF2B5EF4-FFF2-40B4-BE49-F238E27FC236}">
                <a16:creationId xmlns:a16="http://schemas.microsoft.com/office/drawing/2014/main" id="{1AFCC6F4-E99D-FC80-E497-4EECBB5BAD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82B088D7-E32D-70B0-6088-C0A27AEA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32" y="2751864"/>
            <a:ext cx="3747747" cy="2728721"/>
          </a:xfrm>
          <a:prstGeom prst="rect">
            <a:avLst/>
          </a:prstGeom>
        </p:spPr>
      </p:pic>
      <p:pic>
        <p:nvPicPr>
          <p:cNvPr id="19" name="Picture 6" descr="¿Qué es Vue.JS?">
            <a:extLst>
              <a:ext uri="{FF2B5EF4-FFF2-40B4-BE49-F238E27FC236}">
                <a16:creationId xmlns:a16="http://schemas.microsoft.com/office/drawing/2014/main" id="{1BBA7FD6-141A-95B0-015C-6A61C8A1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¿Qué es Vue.JS?">
            <a:extLst>
              <a:ext uri="{FF2B5EF4-FFF2-40B4-BE49-F238E27FC236}">
                <a16:creationId xmlns:a16="http://schemas.microsoft.com/office/drawing/2014/main" id="{EB920D4B-106B-9EBC-BE73-7DBDA106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90" y="1428034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act – Logos Download">
            <a:extLst>
              <a:ext uri="{FF2B5EF4-FFF2-40B4-BE49-F238E27FC236}">
                <a16:creationId xmlns:a16="http://schemas.microsoft.com/office/drawing/2014/main" id="{667EB175-2704-79EA-BA34-E7ACD88E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6" y="1428034"/>
            <a:ext cx="1366837" cy="12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3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67169F-D365-8DF7-E193-BF08A36B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Vue</a:t>
            </a:r>
            <a:r>
              <a:rPr lang="sv-SE" dirty="0"/>
              <a:t> vs </a:t>
            </a:r>
            <a:r>
              <a:rPr lang="sv-SE" dirty="0" err="1"/>
              <a:t>React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C229A4-6114-3867-C890-6ED5C88E25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Likheter</a:t>
            </a:r>
          </a:p>
          <a:p>
            <a:r>
              <a:rPr lang="sv-SE" sz="2000" dirty="0"/>
              <a:t>Komponentbaserade ramverk – Uppdelat i återanvändbara och självständiga komponenter</a:t>
            </a:r>
          </a:p>
          <a:p>
            <a:r>
              <a:rPr lang="sv-SE" sz="2000" dirty="0"/>
              <a:t>Virtuell DOM – Effektivisera uppdateringar av gränssnittet samt förbättra prestanda.</a:t>
            </a:r>
          </a:p>
          <a:p>
            <a:r>
              <a:rPr lang="sv-SE" sz="2000" dirty="0"/>
              <a:t>Enkelt att lära sig av nya och erfarna – Särskilt med tidigare erfarenhet i JavaScript</a:t>
            </a:r>
          </a:p>
          <a:p>
            <a:r>
              <a:rPr lang="sv-SE" sz="2000" dirty="0"/>
              <a:t>Stort användarstöd – Brett utbud av resurser, handledningar och bibliotek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3603D01-E186-D602-4296-617C8D5894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Skillnader</a:t>
            </a:r>
          </a:p>
          <a:p>
            <a:r>
              <a:rPr lang="sv-SE" sz="2200" dirty="0" err="1"/>
              <a:t>Vue</a:t>
            </a:r>
            <a:r>
              <a:rPr lang="sv-SE" sz="2200" dirty="0"/>
              <a:t> är mallbaserat, </a:t>
            </a:r>
            <a:r>
              <a:rPr lang="sv-SE" sz="2200" dirty="0" err="1"/>
              <a:t>React</a:t>
            </a:r>
            <a:r>
              <a:rPr lang="sv-SE" sz="2200" dirty="0"/>
              <a:t> använder JSX kombinerat med Js och HTML.</a:t>
            </a:r>
          </a:p>
          <a:p>
            <a:r>
              <a:rPr lang="sv-SE" sz="2200" dirty="0" err="1"/>
              <a:t>Vue</a:t>
            </a:r>
            <a:r>
              <a:rPr lang="sv-SE" sz="2200" dirty="0"/>
              <a:t> har mindre storlek och enklare API, passar mindre projekt. </a:t>
            </a:r>
            <a:r>
              <a:rPr lang="sv-SE" sz="2200" dirty="0" err="1"/>
              <a:t>React</a:t>
            </a:r>
            <a:r>
              <a:rPr lang="sv-SE" sz="2200" dirty="0"/>
              <a:t> mer omfattande API, mer kraftfullt vid större komplexa projekt.</a:t>
            </a:r>
          </a:p>
          <a:p>
            <a:r>
              <a:rPr lang="sv-SE" sz="2200" dirty="0" err="1"/>
              <a:t>Vue</a:t>
            </a:r>
            <a:r>
              <a:rPr lang="sv-SE" sz="2200" dirty="0"/>
              <a:t> har mindre ekosystem. </a:t>
            </a:r>
            <a:r>
              <a:rPr lang="sv-SE" sz="2200" dirty="0" err="1"/>
              <a:t>React</a:t>
            </a:r>
            <a:r>
              <a:rPr lang="sv-SE" sz="2200" dirty="0"/>
              <a:t> har större.</a:t>
            </a:r>
          </a:p>
        </p:txBody>
      </p:sp>
      <p:pic>
        <p:nvPicPr>
          <p:cNvPr id="6" name="Picture 6" descr="¿Qué es Vue.JS?">
            <a:extLst>
              <a:ext uri="{FF2B5EF4-FFF2-40B4-BE49-F238E27FC236}">
                <a16:creationId xmlns:a16="http://schemas.microsoft.com/office/drawing/2014/main" id="{9900C5F6-C2FA-94E8-8060-6DD348A9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1037"/>
            <a:ext cx="664953" cy="5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– Logos Download">
            <a:extLst>
              <a:ext uri="{FF2B5EF4-FFF2-40B4-BE49-F238E27FC236}">
                <a16:creationId xmlns:a16="http://schemas.microsoft.com/office/drawing/2014/main" id="{D64C7FA0-6100-5E23-0951-CC33C16D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49" y="681037"/>
            <a:ext cx="644011" cy="5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8C1D4C-ADA5-2EE1-00C0-FF9B9E12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Framtid för </a:t>
            </a:r>
            <a:r>
              <a:rPr lang="sv-SE" dirty="0" err="1"/>
              <a:t>Vue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4D247C-1D82-9AC1-1348-ECAC0DD2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 Stadig ökning och popularitet bland användare och företag.</a:t>
            </a:r>
          </a:p>
          <a:p>
            <a:r>
              <a:rPr lang="sv-SE" dirty="0"/>
              <a:t> Aktivt utvecklande, underhåll och uppdateringar</a:t>
            </a:r>
          </a:p>
          <a:p>
            <a:r>
              <a:rPr lang="sv-SE" dirty="0"/>
              <a:t> Börjar få fotfäste i företagsvärlden och används av företag av olika storlekar.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Vue</a:t>
            </a:r>
            <a:r>
              <a:rPr lang="sv-SE" dirty="0"/>
              <a:t> är ett utmärkt och modernt sätt att bygga webbapplikationer, men välj ett ramverk utefter behov, krav och personliga preferenser.</a:t>
            </a:r>
          </a:p>
        </p:txBody>
      </p:sp>
      <p:pic>
        <p:nvPicPr>
          <p:cNvPr id="4" name="Picture 6" descr="¿Qué es Vue.JS?">
            <a:extLst>
              <a:ext uri="{FF2B5EF4-FFF2-40B4-BE49-F238E27FC236}">
                <a16:creationId xmlns:a16="http://schemas.microsoft.com/office/drawing/2014/main" id="{38F605E5-95B6-BCB4-B484-737D4C11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56" y="294219"/>
            <a:ext cx="1366837" cy="11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985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Utforska</Template>
  <TotalTime>2543</TotalTime>
  <Words>381</Words>
  <Application>Microsoft Office PowerPoint</Application>
  <PresentationFormat>Bredbild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Posterama</vt:lpstr>
      <vt:lpstr>Wingdings</vt:lpstr>
      <vt:lpstr>ExploreVTI</vt:lpstr>
      <vt:lpstr>Vue.js</vt:lpstr>
      <vt:lpstr>Vad är Vue?</vt:lpstr>
      <vt:lpstr>Fördelar</vt:lpstr>
      <vt:lpstr>Nackdelar</vt:lpstr>
      <vt:lpstr>Syntax i Vue</vt:lpstr>
      <vt:lpstr>Vue vs React</vt:lpstr>
      <vt:lpstr>Vue vs React</vt:lpstr>
      <vt:lpstr>Framtid för Vue?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Michaela Andreasson</dc:creator>
  <cp:lastModifiedBy>Michaela Andreasson</cp:lastModifiedBy>
  <cp:revision>1</cp:revision>
  <dcterms:created xsi:type="dcterms:W3CDTF">2024-02-14T13:19:31Z</dcterms:created>
  <dcterms:modified xsi:type="dcterms:W3CDTF">2024-02-16T07:42:54Z</dcterms:modified>
</cp:coreProperties>
</file>