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75" r:id="rId8"/>
    <p:sldId id="276" r:id="rId9"/>
    <p:sldId id="277" r:id="rId10"/>
    <p:sldId id="278" r:id="rId11"/>
    <p:sldId id="284" r:id="rId12"/>
    <p:sldId id="279" r:id="rId13"/>
    <p:sldId id="281" r:id="rId14"/>
    <p:sldId id="280" r:id="rId15"/>
    <p:sldId id="263" r:id="rId16"/>
    <p:sldId id="270" r:id="rId17"/>
    <p:sldId id="283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9BD83-EF6F-4FEE-94E3-EC566363BDD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FB0F0-31EF-453A-86CD-D006A27D4FBD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hyperlink" Target="http://www.uni-koblenz.de/agvinf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jpe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64047"/>
            <a:ext cx="9144000" cy="2387600"/>
          </a:xfrm>
        </p:spPr>
        <p:txBody>
          <a:bodyPr>
            <a:normAutofit/>
          </a:bodyPr>
          <a:lstStyle/>
          <a:p>
            <a:r>
              <a:rPr lang="en-IN" dirty="0">
                <a:latin typeface="+mn-lt"/>
                <a:cs typeface="Times New Roman" panose="02020603050405020304" pitchFamily="18" charset="0"/>
              </a:rPr>
              <a:t>AI and Covid - Presentation 3</a:t>
            </a:r>
            <a:br>
              <a:rPr lang="en-IN" dirty="0">
                <a:latin typeface="+mn-lt"/>
                <a:cs typeface="Times New Roman" panose="02020603050405020304" pitchFamily="18" charset="0"/>
              </a:rPr>
            </a:br>
            <a:endParaRPr lang="en-IN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8601" y="3323766"/>
            <a:ext cx="9144000" cy="1655762"/>
          </a:xfrm>
        </p:spPr>
        <p:txBody>
          <a:bodyPr>
            <a:normAutofit lnSpcReduction="20000"/>
          </a:bodyPr>
          <a:lstStyle/>
          <a:p>
            <a:r>
              <a:rPr lang="de-DE" sz="18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Prof. Dr. Maria A. Wimmer, </a:t>
            </a:r>
            <a:r>
              <a:rPr lang="de-DE" sz="1800" dirty="0">
                <a:solidFill>
                  <a:srgbClr val="009999"/>
                </a:solidFill>
                <a:effectLst/>
                <a:cs typeface="Times New Roman" panose="02020603050405020304" pitchFamily="18" charset="0"/>
              </a:rPr>
              <a:t>wimmer@uni-koblenz.de</a:t>
            </a:r>
            <a:endParaRPr lang="de-DE" sz="180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r>
              <a:rPr lang="de-DE" sz="18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Dr. Ulf Lotzmann, </a:t>
            </a:r>
            <a:r>
              <a:rPr lang="en-IN" altLang="de-DE" sz="18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ulf</a:t>
            </a:r>
            <a:r>
              <a:rPr lang="de-DE" sz="1800" dirty="0">
                <a:solidFill>
                  <a:srgbClr val="009999"/>
                </a:solidFill>
                <a:effectLst/>
                <a:cs typeface="Times New Roman" panose="02020603050405020304" pitchFamily="18" charset="0"/>
              </a:rPr>
              <a:t>@uni-koblenz.de </a:t>
            </a:r>
            <a:endParaRPr lang="de-DE" dirty="0">
              <a:cs typeface="Times New Roman" panose="02020603050405020304" pitchFamily="18" charset="0"/>
            </a:endParaRPr>
          </a:p>
          <a:p>
            <a:r>
              <a:rPr lang="de-DE" sz="1800" dirty="0">
                <a:solidFill>
                  <a:srgbClr val="009999"/>
                </a:solidFill>
                <a:effectLst/>
                <a:cs typeface="Times New Roman" panose="02020603050405020304" pitchFamily="18" charset="0"/>
                <a:hlinkClick r:id="rId1"/>
              </a:rPr>
              <a:t>http://www.uni-koblenz.de/agvinf/</a:t>
            </a:r>
            <a:endParaRPr lang="de-DE" sz="1800" dirty="0">
              <a:solidFill>
                <a:srgbClr val="009999"/>
              </a:solidFill>
              <a:effectLst/>
              <a:cs typeface="Times New Roman" panose="02020603050405020304" pitchFamily="18" charset="0"/>
            </a:endParaRPr>
          </a:p>
          <a:p>
            <a:r>
              <a:rPr lang="en-IN" sz="1800" b="1" dirty="0" err="1">
                <a:cs typeface="Times New Roman" panose="02020603050405020304" pitchFamily="18" charset="0"/>
              </a:rPr>
              <a:t>SoSe</a:t>
            </a:r>
            <a:r>
              <a:rPr lang="en-IN" sz="1800" b="1" dirty="0">
                <a:cs typeface="Times New Roman" panose="02020603050405020304" pitchFamily="18" charset="0"/>
              </a:rPr>
              <a:t> 2022</a:t>
            </a:r>
            <a:endParaRPr lang="de-DE" sz="1800" b="1" dirty="0"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0"/>
            <a:ext cx="11694695" cy="18920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2" y="0"/>
            <a:ext cx="11694695" cy="1892028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926465" y="1660525"/>
            <a:ext cx="5227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52120" y="1660525"/>
            <a:ext cx="5702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/>
              <a:t>Evidence Of Correlation</a:t>
            </a:r>
            <a:endParaRPr lang="en-IN" altLang="en-US" sz="3200"/>
          </a:p>
        </p:txBody>
      </p:sp>
      <p:pic>
        <p:nvPicPr>
          <p:cNvPr id="7" name="Picture 6" descr="WhatsApp Image 2022-06-20 at 7.17.34 PM"/>
          <p:cNvPicPr>
            <a:picLocks noChangeAspect="1"/>
          </p:cNvPicPr>
          <p:nvPr/>
        </p:nvPicPr>
        <p:blipFill>
          <a:blip r:embed="rId2"/>
          <a:srcRect r="58264" b="-6894"/>
          <a:stretch>
            <a:fillRect/>
          </a:stretch>
        </p:blipFill>
        <p:spPr>
          <a:xfrm>
            <a:off x="2146300" y="2917825"/>
            <a:ext cx="7176770" cy="23787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2" y="0"/>
            <a:ext cx="11694695" cy="1892028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926465" y="1660525"/>
            <a:ext cx="5227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52120" y="1660525"/>
            <a:ext cx="5702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/>
              <a:t>Evidence Of Correlation</a:t>
            </a:r>
            <a:endParaRPr lang="en-IN" altLang="en-US" sz="3200"/>
          </a:p>
        </p:txBody>
      </p:sp>
      <p:pic>
        <p:nvPicPr>
          <p:cNvPr id="6" name="Picture 5" descr="WhatsApp Image 2022-06-20 at 7.17.33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470" y="2672715"/>
            <a:ext cx="5941060" cy="38627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2" y="0"/>
            <a:ext cx="11694695" cy="1892028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926465" y="1660525"/>
            <a:ext cx="5227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52120" y="1660525"/>
            <a:ext cx="5702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/>
              <a:t>Evidence Of Correlation</a:t>
            </a:r>
            <a:endParaRPr lang="en-IN" altLang="en-US" sz="3200"/>
          </a:p>
        </p:txBody>
      </p:sp>
      <p:pic>
        <p:nvPicPr>
          <p:cNvPr id="4" name="Picture 3" descr="WhatsApp Image 2022-06-20 at 7.17.33 PM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505" y="2811780"/>
            <a:ext cx="7596505" cy="28397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0"/>
            <a:ext cx="11694695" cy="18920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8356" y="1523866"/>
            <a:ext cx="1017390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Travel Ban and Covid  - Case Study of Australian Stratergy</a:t>
            </a:r>
            <a:endParaRPr lang="en-IN" sz="2800" dirty="0"/>
          </a:p>
        </p:txBody>
      </p:sp>
      <p:pic>
        <p:nvPicPr>
          <p:cNvPr id="6" name="Picture 5" descr="WhatsApp Image 2022-05-10 at 00.16.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145" y="2164080"/>
            <a:ext cx="6345555" cy="400748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58215" y="6171565"/>
            <a:ext cx="105086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IN" dirty="0">
                <a:solidFill>
                  <a:schemeClr val="accent1"/>
                </a:solidFill>
                <a:effectLst/>
                <a:sym typeface="+mn-ea"/>
              </a:rPr>
              <a:t>https://www.worldometers.info/coronavirus/country/australia/?msclkid=7c658859cfe311ec8627cd1639da47f1</a:t>
            </a:r>
            <a:endParaRPr lang="en-IN" dirty="0">
              <a:solidFill>
                <a:schemeClr val="accent1"/>
              </a:solidFill>
              <a:effectLst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0265"/>
            <a:ext cx="10515600" cy="1325563"/>
          </a:xfrm>
        </p:spPr>
        <p:txBody>
          <a:bodyPr>
            <a:normAutofit fontScale="90000"/>
          </a:bodyPr>
          <a:p>
            <a:r>
              <a:rPr lang="en-IN" dirty="0">
                <a:sym typeface="+mn-ea"/>
              </a:rPr>
              <a:t>Travel Ban and Covid  - Case Study of Australian Stratergy</a:t>
            </a:r>
            <a:br>
              <a:rPr lang="en-IN" dirty="0"/>
            </a:br>
            <a:endParaRPr lang="en-US"/>
          </a:p>
        </p:txBody>
      </p:sp>
      <p:pic>
        <p:nvPicPr>
          <p:cNvPr id="4" name="Content Placeholder 3" descr="ai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64715" y="1959610"/>
            <a:ext cx="8162290" cy="435673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384550" y="6424930"/>
            <a:ext cx="5963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https://onlinelibrary.wiley.com/doi/10.1111/1753-6405.13016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2" y="0"/>
            <a:ext cx="11694695" cy="1892028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926465" y="1660525"/>
            <a:ext cx="5227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52120" y="1660525"/>
            <a:ext cx="5702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/>
              <a:t>Population and Covid</a:t>
            </a:r>
            <a:endParaRPr lang="en-IN" altLang="en-US" sz="3200"/>
          </a:p>
        </p:txBody>
      </p:sp>
      <p:pic>
        <p:nvPicPr>
          <p:cNvPr id="6" name="Picture 5" descr="Screenshot (3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735" y="1788795"/>
            <a:ext cx="4565650" cy="40894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392680" y="6209665"/>
            <a:ext cx="7362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https://www.ncbi.nlm.nih.gov/pmc/articles/PMC8253654/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2" y="0"/>
            <a:ext cx="11694695" cy="1892028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926465" y="1660525"/>
            <a:ext cx="5227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300220" y="3266440"/>
            <a:ext cx="80200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5400" b="1" i="1"/>
              <a:t>Thank You</a:t>
            </a:r>
            <a:endParaRPr lang="en-IN" altLang="en-US" sz="5400" b="1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0"/>
            <a:ext cx="11694695" cy="18920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9041" y="1715636"/>
            <a:ext cx="10173903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Members:</a:t>
            </a:r>
            <a:endParaRPr lang="en-IN" dirty="0"/>
          </a:p>
          <a:p>
            <a:pPr indent="0">
              <a:buFont typeface="Arial" panose="020B0604020202020204" pitchFamily="34" charset="0"/>
              <a:buNone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Irshad Hussain Mohammed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</a:rPr>
              <a:t>Manpreeth Vankadara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</a:rPr>
              <a:t>Nirav Satani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</a:rPr>
              <a:t>Pavan Kumar Tokachichu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Pavan Kumar Reddy Kancharla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Peram Navachandu Reddy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Ramesh Reddy Modulla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Rehan Ali Syed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Sudheer Kumar Gandham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Venkata Satya Aditya Jagarlapudi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10" y="0"/>
            <a:ext cx="11694695" cy="189202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29314" y="2963357"/>
            <a:ext cx="878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Incidence Response Model for Global Pandemics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2" y="0"/>
            <a:ext cx="11694695" cy="18920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399" y="2310063"/>
            <a:ext cx="10106527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Agenda For The Meeting</a:t>
            </a:r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Detailed Architecture.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Gantt Chart.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 Glance at the Data in hand.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ym typeface="+mn-ea"/>
              </a:rPr>
              <a:t>Countries Identified.</a:t>
            </a:r>
            <a:endParaRPr lang="en-IN" sz="2400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Evidence of Correlation.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2" y="0"/>
            <a:ext cx="11694695" cy="1892028"/>
          </a:xfrm>
          <a:prstGeom prst="rect">
            <a:avLst/>
          </a:prstGeom>
        </p:spPr>
      </p:pic>
      <p:pic>
        <p:nvPicPr>
          <p:cNvPr id="2" name="Picture 1" descr="Screenshot (28)"/>
          <p:cNvPicPr>
            <a:picLocks noChangeAspect="1"/>
          </p:cNvPicPr>
          <p:nvPr/>
        </p:nvPicPr>
        <p:blipFill>
          <a:blip r:embed="rId2"/>
          <a:srcRect l="23870" t="18241" r="47484" b="10713"/>
          <a:stretch>
            <a:fillRect/>
          </a:stretch>
        </p:blipFill>
        <p:spPr>
          <a:xfrm>
            <a:off x="4166235" y="1143000"/>
            <a:ext cx="3858895" cy="53835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2" y="0"/>
            <a:ext cx="11694695" cy="1892028"/>
          </a:xfrm>
          <a:prstGeom prst="rect">
            <a:avLst/>
          </a:prstGeom>
        </p:spPr>
      </p:pic>
      <p:pic>
        <p:nvPicPr>
          <p:cNvPr id="3" name="Picture 2" descr="Screenshot (30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45" y="3306445"/>
            <a:ext cx="10953750" cy="2892425"/>
          </a:xfrm>
          <a:prstGeom prst="rect">
            <a:avLst/>
          </a:prstGeom>
        </p:spPr>
      </p:pic>
      <p:pic>
        <p:nvPicPr>
          <p:cNvPr id="4" name="Picture 3" descr="Screenshot (3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075" y="1591945"/>
            <a:ext cx="7462520" cy="150749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62660" y="2382520"/>
            <a:ext cx="3320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/>
              <a:t>Gantt Chart</a:t>
            </a:r>
            <a:endParaRPr lang="en-IN" altLang="en-US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2" y="0"/>
            <a:ext cx="11694695" cy="1892028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926465" y="1660525"/>
            <a:ext cx="5227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07720" y="1692910"/>
            <a:ext cx="50342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/>
              <a:t>Data in Hand</a:t>
            </a:r>
            <a:endParaRPr lang="en-IN" altLang="en-US" sz="3200"/>
          </a:p>
        </p:txBody>
      </p:sp>
      <p:pic>
        <p:nvPicPr>
          <p:cNvPr id="9" name="Picture 8" descr="WhatsApp Image 2022-06-20 at 11.00.21 PM"/>
          <p:cNvPicPr>
            <a:picLocks noChangeAspect="1"/>
          </p:cNvPicPr>
          <p:nvPr/>
        </p:nvPicPr>
        <p:blipFill>
          <a:blip r:embed="rId2"/>
          <a:srcRect r="54272" b="-822"/>
          <a:stretch>
            <a:fillRect/>
          </a:stretch>
        </p:blipFill>
        <p:spPr>
          <a:xfrm>
            <a:off x="926465" y="2361565"/>
            <a:ext cx="4020820" cy="3740150"/>
          </a:xfrm>
          <a:prstGeom prst="rect">
            <a:avLst/>
          </a:prstGeom>
        </p:spPr>
      </p:pic>
      <p:pic>
        <p:nvPicPr>
          <p:cNvPr id="10" name="Picture 9" descr="Screenshot (34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100" y="2276475"/>
            <a:ext cx="6824980" cy="37268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2" y="0"/>
            <a:ext cx="11694695" cy="1892028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926465" y="1660525"/>
            <a:ext cx="5227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87350" y="2459990"/>
            <a:ext cx="57023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High Outgoing Traffic to:</a:t>
            </a:r>
            <a:endParaRPr lang="en-IN" altLang="en-US"/>
          </a:p>
          <a:p>
            <a:r>
              <a:rPr lang="en-IN" altLang="en-US"/>
              <a:t>1. Qatar</a:t>
            </a:r>
            <a:endParaRPr lang="en-IN" altLang="en-US"/>
          </a:p>
          <a:p>
            <a:r>
              <a:rPr lang="en-IN" altLang="en-US"/>
              <a:t>2. Netherlands</a:t>
            </a:r>
            <a:endParaRPr lang="en-IN" altLang="en-US"/>
          </a:p>
          <a:p>
            <a:r>
              <a:rPr lang="en-IN" altLang="en-US"/>
              <a:t>3. Britain</a:t>
            </a:r>
            <a:endParaRPr lang="en-IN" altLang="en-US"/>
          </a:p>
          <a:p>
            <a:r>
              <a:rPr lang="en-IN" altLang="en-US"/>
              <a:t>4. Germany</a:t>
            </a:r>
            <a:endParaRPr lang="en-IN" altLang="en-US"/>
          </a:p>
          <a:p>
            <a:r>
              <a:rPr lang="en-IN" altLang="en-US"/>
              <a:t>5. France</a:t>
            </a:r>
            <a:endParaRPr lang="en-IN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3916680" y="2459990"/>
            <a:ext cx="400494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>
                <a:sym typeface="+mn-ea"/>
              </a:rPr>
              <a:t>Moderate Outgoing Traffic to:</a:t>
            </a:r>
            <a:endParaRPr lang="en-IN" altLang="en-US"/>
          </a:p>
          <a:p>
            <a:r>
              <a:rPr lang="en-IN" altLang="en-US"/>
              <a:t>1. </a:t>
            </a:r>
            <a:r>
              <a:rPr lang="en-US"/>
              <a:t>Russia</a:t>
            </a:r>
            <a:endParaRPr lang="en-US"/>
          </a:p>
          <a:p>
            <a:r>
              <a:rPr lang="en-IN" altLang="en-US"/>
              <a:t>2. </a:t>
            </a:r>
            <a:r>
              <a:rPr lang="en-US"/>
              <a:t>Brazil</a:t>
            </a:r>
            <a:endParaRPr lang="en-US"/>
          </a:p>
          <a:p>
            <a:r>
              <a:rPr lang="en-IN" altLang="en-US"/>
              <a:t>3. </a:t>
            </a:r>
            <a:r>
              <a:rPr lang="en-US"/>
              <a:t>Spain</a:t>
            </a:r>
            <a:endParaRPr lang="en-US"/>
          </a:p>
          <a:p>
            <a:r>
              <a:rPr lang="en-IN" altLang="en-US"/>
              <a:t>4.</a:t>
            </a:r>
            <a:r>
              <a:rPr lang="en-US"/>
              <a:t> </a:t>
            </a:r>
            <a:r>
              <a:rPr lang="en-IN" altLang="en-US"/>
              <a:t>S</a:t>
            </a:r>
            <a:r>
              <a:rPr lang="en-US"/>
              <a:t>engal </a:t>
            </a:r>
            <a:endParaRPr lang="en-US"/>
          </a:p>
          <a:p>
            <a:r>
              <a:rPr lang="en-IN" altLang="en-US"/>
              <a:t>5. M</a:t>
            </a:r>
            <a:r>
              <a:rPr lang="en-US"/>
              <a:t>orocco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7747635" y="2459990"/>
            <a:ext cx="39624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>
                <a:sym typeface="+mn-ea"/>
              </a:rPr>
              <a:t>Low Outgoing Traffic to:</a:t>
            </a:r>
            <a:endParaRPr lang="en-IN" altLang="en-US"/>
          </a:p>
          <a:p>
            <a:r>
              <a:rPr lang="en-IN" altLang="en-US">
                <a:sym typeface="+mn-ea"/>
              </a:rPr>
              <a:t>1. S</a:t>
            </a:r>
            <a:r>
              <a:rPr lang="en-US">
                <a:sym typeface="+mn-ea"/>
              </a:rPr>
              <a:t>lovakia</a:t>
            </a:r>
            <a:endParaRPr lang="en-US">
              <a:sym typeface="+mn-ea"/>
            </a:endParaRPr>
          </a:p>
          <a:p>
            <a:r>
              <a:rPr lang="en-IN" altLang="en-US">
                <a:sym typeface="+mn-ea"/>
              </a:rPr>
              <a:t>2. B</a:t>
            </a:r>
            <a:r>
              <a:rPr lang="en-US">
                <a:sym typeface="+mn-ea"/>
              </a:rPr>
              <a:t>ulgaria</a:t>
            </a:r>
            <a:endParaRPr lang="en-US">
              <a:sym typeface="+mn-ea"/>
            </a:endParaRPr>
          </a:p>
          <a:p>
            <a:r>
              <a:rPr lang="en-IN" altLang="en-US">
                <a:sym typeface="+mn-ea"/>
              </a:rPr>
              <a:t>3. E</a:t>
            </a:r>
            <a:r>
              <a:rPr lang="en-US">
                <a:sym typeface="+mn-ea"/>
              </a:rPr>
              <a:t>gypt</a:t>
            </a:r>
            <a:endParaRPr lang="en-US">
              <a:sym typeface="+mn-ea"/>
            </a:endParaRPr>
          </a:p>
          <a:p>
            <a:r>
              <a:rPr lang="en-IN" altLang="en-US">
                <a:sym typeface="+mn-ea"/>
              </a:rPr>
              <a:t>4. E</a:t>
            </a:r>
            <a:r>
              <a:rPr lang="en-US">
                <a:sym typeface="+mn-ea"/>
              </a:rPr>
              <a:t>quador</a:t>
            </a:r>
            <a:endParaRPr lang="en-US">
              <a:sym typeface="+mn-ea"/>
            </a:endParaRPr>
          </a:p>
          <a:p>
            <a:r>
              <a:rPr lang="en-IN" altLang="en-US">
                <a:sym typeface="+mn-ea"/>
              </a:rPr>
              <a:t>5. I</a:t>
            </a:r>
            <a:r>
              <a:rPr lang="en-US">
                <a:sym typeface="+mn-ea"/>
              </a:rPr>
              <a:t>celand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2" y="0"/>
            <a:ext cx="11694695" cy="1892028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926465" y="1660525"/>
            <a:ext cx="5227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52120" y="1660525"/>
            <a:ext cx="5702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/>
              <a:t>Evidence Of Correlation</a:t>
            </a:r>
            <a:endParaRPr lang="en-IN" altLang="en-US" sz="3200"/>
          </a:p>
        </p:txBody>
      </p:sp>
      <p:pic>
        <p:nvPicPr>
          <p:cNvPr id="4" name="Picture 3" descr="WhatsApp Image 2022-06-20 at 7.17.58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885" y="2842260"/>
            <a:ext cx="5396230" cy="35928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1256</Words>
  <Application>WPS Presentation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SimSun</vt:lpstr>
      <vt:lpstr>Wingdings</vt:lpstr>
      <vt:lpstr>Times New Roman</vt:lpstr>
      <vt:lpstr>Arial-ItalicMT</vt:lpstr>
      <vt:lpstr>Segoe Print</vt:lpstr>
      <vt:lpstr>Calibri</vt:lpstr>
      <vt:lpstr>Microsoft YaHei</vt:lpstr>
      <vt:lpstr>Arial Unicode MS</vt:lpstr>
      <vt:lpstr>Calibri Light</vt:lpstr>
      <vt:lpstr>Office Theme</vt:lpstr>
      <vt:lpstr>1_Office Theme</vt:lpstr>
      <vt:lpstr>AI and Covid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Travel Ban and Covid  - Case Study of Australian Stratergy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and Covid  </dc:title>
  <dc:creator>Irshad Hussain</dc:creator>
  <cp:lastModifiedBy>MR.MIHussain</cp:lastModifiedBy>
  <cp:revision>7</cp:revision>
  <dcterms:created xsi:type="dcterms:W3CDTF">2022-04-28T18:49:00Z</dcterms:created>
  <dcterms:modified xsi:type="dcterms:W3CDTF">2022-06-20T21:24:54Z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E20F8AA46A1246C4BC3897C049C1C02D</vt:lpwstr>
  </property>
  <property fmtid="{D5CDD505-2E9C-101B-9397-08002B2CF9AE}" pid="3" name="KSOProductBuildVer">
    <vt:lpwstr>1033-11.2.0.11156</vt:lpwstr>
  </property>
</Properties>
</file>