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92" r:id="rId7"/>
    <p:sldId id="275" r:id="rId8"/>
    <p:sldId id="278" r:id="rId9"/>
    <p:sldId id="284" r:id="rId10"/>
    <p:sldId id="299" r:id="rId11"/>
    <p:sldId id="293" r:id="rId12"/>
    <p:sldId id="29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://www.uni-koblenz.de/agvinf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4047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AI and Covid - Presentation 4</a:t>
            </a:r>
            <a:br>
              <a:rPr lang="en-IN" dirty="0">
                <a:latin typeface="+mn-lt"/>
                <a:cs typeface="Times New Roman" panose="02020603050405020304" pitchFamily="18" charset="0"/>
              </a:rPr>
            </a:b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601" y="3323766"/>
            <a:ext cx="9144000" cy="1655762"/>
          </a:xfrm>
        </p:spPr>
        <p:txBody>
          <a:bodyPr>
            <a:normAutofit lnSpcReduction="20000"/>
          </a:bodyPr>
          <a:lstStyle/>
          <a:p>
            <a:r>
              <a:rPr 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Prof. Dr. Maria A. Wimmer, </a:t>
            </a:r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</a:rPr>
              <a:t>wimmer@uni-koblenz.de</a:t>
            </a:r>
            <a:endParaRPr lang="de-DE" sz="180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Dr. Ulf Lotzmann, </a:t>
            </a:r>
            <a:r>
              <a:rPr lang="en-IN" alt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ulf</a:t>
            </a:r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</a:rPr>
              <a:t>@uni-koblenz.de </a:t>
            </a:r>
            <a:endParaRPr lang="de-DE" dirty="0"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  <a:hlinkClick r:id="rId1"/>
              </a:rPr>
              <a:t>http://www.uni-koblenz.de/agvinf/</a:t>
            </a:r>
            <a:endParaRPr lang="de-DE" sz="1800" dirty="0">
              <a:solidFill>
                <a:srgbClr val="009999"/>
              </a:solidFill>
              <a:effectLst/>
              <a:cs typeface="Times New Roman" panose="02020603050405020304" pitchFamily="18" charset="0"/>
            </a:endParaRPr>
          </a:p>
          <a:p>
            <a:r>
              <a:rPr lang="en-IN" sz="1800" b="1" dirty="0" err="1">
                <a:cs typeface="Times New Roman" panose="02020603050405020304" pitchFamily="18" charset="0"/>
              </a:rPr>
              <a:t>SoSe</a:t>
            </a:r>
            <a:r>
              <a:rPr lang="en-IN" sz="1800" b="1" dirty="0">
                <a:cs typeface="Times New Roman" panose="02020603050405020304" pitchFamily="18" charset="0"/>
              </a:rPr>
              <a:t> 2022</a:t>
            </a:r>
            <a:endParaRPr lang="de-DE" sz="1800" b="1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94080" y="161734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631565" y="3428365"/>
            <a:ext cx="570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Data Prepared for Anaysis</a:t>
            </a:r>
            <a:endParaRPr lang="en-I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94080" y="161734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278630" y="3331210"/>
            <a:ext cx="570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Algorithms Flowchart</a:t>
            </a:r>
            <a:endParaRPr lang="en-IN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00220" y="3266440"/>
            <a:ext cx="8020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 b="1" i="1"/>
              <a:t>Thank You</a:t>
            </a:r>
            <a:endParaRPr lang="en-IN" altLang="en-US" sz="54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9041" y="1715636"/>
            <a:ext cx="1017390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  <a:endParaRPr lang="en-IN" dirty="0"/>
          </a:p>
          <a:p>
            <a:pPr indent="0">
              <a:buFont typeface="Arial" panose="020B0604020202020204" pitchFamily="34" charset="0"/>
              <a:buNone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Irshad Hussain Mohammed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Manpreeth Vankadara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Nirav Satani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Pavan Kumar Tokachichu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Pavan Kumar Reddy Kancharla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Peram Navachandu Reddy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Ramesh Reddy Modulla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Rehan Ali Syed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Sudheer Kumar Gandham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Venkata Satya Aditya Jagarlapudi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0" y="0"/>
            <a:ext cx="11694695" cy="18920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9314" y="2963357"/>
            <a:ext cx="878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 Response Model for Global Pandemics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2310063"/>
            <a:ext cx="10106527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Agenda For The Meeting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Revised Documentation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Revised Minutes of Meeting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Cloud Updated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+mn-ea"/>
              </a:rPr>
              <a:t>Architecture</a:t>
            </a:r>
            <a:endParaRPr lang="en-IN" sz="24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+mn-ea"/>
              </a:rPr>
              <a:t>Correlation between Population density, flights, and Covid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Prepared for analysis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Flowchart of Algorithms to be used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65" y="1076325"/>
            <a:ext cx="10515600" cy="1325563"/>
          </a:xfrm>
        </p:spPr>
        <p:txBody>
          <a:bodyPr/>
          <a:p>
            <a:r>
              <a:rPr lang="en-IN" altLang="en-US"/>
              <a:t>Updated Cloud - Github</a:t>
            </a:r>
            <a:endParaRPr lang="en-IN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2205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Updated Project Management Application</a:t>
            </a:r>
            <a:endParaRPr lang="en-IN" alt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040765" y="4523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Updated Documentation</a:t>
            </a:r>
            <a:endParaRPr lang="en-IN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65200" y="35318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Updated Minutes of Meetings</a:t>
            </a:r>
            <a:endParaRPr lang="en-IN" alt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040765" y="5532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Updated Gantt Chart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35635" y="1348105"/>
            <a:ext cx="9378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Architecture :</a:t>
            </a:r>
            <a:endParaRPr lang="en-IN" altLang="en-US" sz="2800"/>
          </a:p>
        </p:txBody>
      </p:sp>
      <p:pic>
        <p:nvPicPr>
          <p:cNvPr id="3" name="Picture 2" descr="Screenshot (47)"/>
          <p:cNvPicPr>
            <a:picLocks noChangeAspect="1"/>
          </p:cNvPicPr>
          <p:nvPr/>
        </p:nvPicPr>
        <p:blipFill>
          <a:blip r:embed="rId2"/>
          <a:srcRect l="26786" t="18083" r="28297" b="10556"/>
          <a:stretch>
            <a:fillRect/>
          </a:stretch>
        </p:blipFill>
        <p:spPr>
          <a:xfrm>
            <a:off x="3545840" y="1736090"/>
            <a:ext cx="5476240" cy="4893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32155" y="1391285"/>
            <a:ext cx="817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Classification based on Traffic from South Africa and United Kingdom</a:t>
            </a:r>
            <a:endParaRPr lang="en-IN" altLang="en-US"/>
          </a:p>
        </p:txBody>
      </p:sp>
      <p:pic>
        <p:nvPicPr>
          <p:cNvPr id="9" name="Picture 8" descr="Screenshot (48)"/>
          <p:cNvPicPr>
            <a:picLocks noChangeAspect="1"/>
          </p:cNvPicPr>
          <p:nvPr/>
        </p:nvPicPr>
        <p:blipFill>
          <a:blip r:embed="rId2"/>
          <a:srcRect l="10781" t="20750" r="60391" b="14648"/>
          <a:stretch>
            <a:fillRect/>
          </a:stretch>
        </p:blipFill>
        <p:spPr>
          <a:xfrm>
            <a:off x="1454150" y="1892300"/>
            <a:ext cx="3514725" cy="4430395"/>
          </a:xfrm>
          <a:prstGeom prst="rect">
            <a:avLst/>
          </a:prstGeom>
        </p:spPr>
      </p:pic>
      <p:pic>
        <p:nvPicPr>
          <p:cNvPr id="10" name="Picture 9" descr="Screenshot (49)"/>
          <p:cNvPicPr>
            <a:picLocks noChangeAspect="1"/>
          </p:cNvPicPr>
          <p:nvPr/>
        </p:nvPicPr>
        <p:blipFill>
          <a:blip r:embed="rId3"/>
          <a:srcRect l="10516" t="16667" r="66406" b="16056"/>
          <a:stretch>
            <a:fillRect/>
          </a:stretch>
        </p:blipFill>
        <p:spPr>
          <a:xfrm>
            <a:off x="5971540" y="1849120"/>
            <a:ext cx="2727960" cy="4473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94080" y="161734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6" name="Picture 5" descr="Screenshot (50)"/>
          <p:cNvPicPr>
            <a:picLocks noChangeAspect="1"/>
          </p:cNvPicPr>
          <p:nvPr/>
        </p:nvPicPr>
        <p:blipFill>
          <a:blip r:embed="rId2"/>
          <a:srcRect l="10078" t="29083" r="58448" b="18102"/>
          <a:stretch>
            <a:fillRect/>
          </a:stretch>
        </p:blipFill>
        <p:spPr>
          <a:xfrm>
            <a:off x="1261110" y="2350770"/>
            <a:ext cx="3837305" cy="36220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6735" y="1274445"/>
            <a:ext cx="7578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Evidence Of Correlation -  Population</a:t>
            </a:r>
            <a:endParaRPr lang="en-IN" altLang="en-US" sz="3200"/>
          </a:p>
        </p:txBody>
      </p:sp>
      <p:pic>
        <p:nvPicPr>
          <p:cNvPr id="7" name="Picture 6" descr="Covid Cas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65" y="2675255"/>
            <a:ext cx="5434965" cy="3128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72535" y="3136900"/>
            <a:ext cx="570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Evidence Of Correlation - Flights</a:t>
            </a:r>
            <a:endParaRPr lang="en-I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Presentation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AI and Covid - Presentation 4 </vt:lpstr>
      <vt:lpstr>PowerPoint 演示文稿</vt:lpstr>
      <vt:lpstr>PowerPoint 演示文稿</vt:lpstr>
      <vt:lpstr>PowerPoint 演示文稿</vt:lpstr>
      <vt:lpstr>Updated Cloud - Github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Covid  </dc:title>
  <dc:creator>Irshad Hussain</dc:creator>
  <cp:lastModifiedBy>MR.MIHussain</cp:lastModifiedBy>
  <cp:revision>12</cp:revision>
  <dcterms:created xsi:type="dcterms:W3CDTF">2022-04-28T18:49:00Z</dcterms:created>
  <dcterms:modified xsi:type="dcterms:W3CDTF">2022-07-11T09:34:46Z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E39AF9084FBA4AC7B34B426EA96836D2</vt:lpwstr>
  </property>
  <property fmtid="{D5CDD505-2E9C-101B-9397-08002B2CF9AE}" pid="3" name="KSOProductBuildVer">
    <vt:lpwstr>1033-11.2.0.11191</vt:lpwstr>
  </property>
</Properties>
</file>