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311" r:id="rId6"/>
    <p:sldId id="259" r:id="rId7"/>
    <p:sldId id="304" r:id="rId8"/>
    <p:sldId id="305" r:id="rId9"/>
    <p:sldId id="307" r:id="rId10"/>
    <p:sldId id="308" r:id="rId11"/>
    <p:sldId id="306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://www.uni-koblenz.de/agvinf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64047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  <a:cs typeface="Times New Roman" panose="02020603050405020304" pitchFamily="18" charset="0"/>
              </a:rPr>
              <a:t>AI and Covid - Presentation 5</a:t>
            </a:r>
            <a:br>
              <a:rPr lang="en-IN" dirty="0">
                <a:latin typeface="+mn-lt"/>
                <a:cs typeface="Times New Roman" panose="02020603050405020304" pitchFamily="18" charset="0"/>
              </a:rPr>
            </a:b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601" y="3323766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Prof. Dr. Maria A. Wimmer, </a:t>
            </a:r>
            <a:r>
              <a:rPr lang="de-DE" sz="1800" dirty="0">
                <a:solidFill>
                  <a:srgbClr val="009999"/>
                </a:solidFill>
                <a:effectLst/>
                <a:cs typeface="Times New Roman" panose="02020603050405020304" pitchFamily="18" charset="0"/>
              </a:rPr>
              <a:t>wimmer@uni-koblenz.de</a:t>
            </a:r>
            <a:endParaRPr lang="de-DE" sz="180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Dr. Ulf Lotzmann, </a:t>
            </a:r>
            <a:r>
              <a:rPr lang="en-IN" altLang="de-DE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ulf</a:t>
            </a:r>
            <a:r>
              <a:rPr lang="de-DE" sz="1800" dirty="0">
                <a:solidFill>
                  <a:srgbClr val="009999"/>
                </a:solidFill>
                <a:effectLst/>
                <a:cs typeface="Times New Roman" panose="02020603050405020304" pitchFamily="18" charset="0"/>
              </a:rPr>
              <a:t>@uni-koblenz.de </a:t>
            </a:r>
            <a:endParaRPr lang="de-DE" dirty="0">
              <a:cs typeface="Times New Roman" panose="02020603050405020304" pitchFamily="18" charset="0"/>
            </a:endParaRPr>
          </a:p>
          <a:p>
            <a:r>
              <a:rPr lang="de-DE" sz="1800" dirty="0">
                <a:solidFill>
                  <a:srgbClr val="009999"/>
                </a:solidFill>
                <a:effectLst/>
                <a:cs typeface="Times New Roman" panose="02020603050405020304" pitchFamily="18" charset="0"/>
                <a:hlinkClick r:id="rId1"/>
              </a:rPr>
              <a:t>http://www.uni-koblenz.de/agvinf/</a:t>
            </a:r>
            <a:endParaRPr lang="de-DE" sz="1800" dirty="0">
              <a:solidFill>
                <a:srgbClr val="009999"/>
              </a:solidFill>
              <a:effectLst/>
              <a:cs typeface="Times New Roman" panose="02020603050405020304" pitchFamily="18" charset="0"/>
            </a:endParaRPr>
          </a:p>
          <a:p>
            <a:r>
              <a:rPr lang="en-IN" sz="1800" b="1" dirty="0" err="1">
                <a:cs typeface="Times New Roman" panose="02020603050405020304" pitchFamily="18" charset="0"/>
              </a:rPr>
              <a:t>SoSe</a:t>
            </a:r>
            <a:r>
              <a:rPr lang="en-IN" sz="1800" b="1" dirty="0">
                <a:cs typeface="Times New Roman" panose="02020603050405020304" pitchFamily="18" charset="0"/>
              </a:rPr>
              <a:t> 2022</a:t>
            </a:r>
            <a:endParaRPr lang="de-DE" sz="1800" b="1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0"/>
            <a:ext cx="11694695" cy="18920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  <a:endParaRPr lang="en-IN" dirty="0"/>
          </a:p>
        </p:txBody>
      </p:sp>
      <p:pic>
        <p:nvPicPr>
          <p:cNvPr id="4" name="slide2" descr="Sheet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2" t="5314" r="-6921" b="-6521"/>
          <a:stretch>
            <a:fillRect/>
          </a:stretch>
        </p:blipFill>
        <p:spPr>
          <a:xfrm>
            <a:off x="2531445" y="1355559"/>
            <a:ext cx="9136044" cy="51918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26465" y="166052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300220" y="3266440"/>
            <a:ext cx="8020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5400" b="1" i="1"/>
              <a:t>Thank You</a:t>
            </a:r>
            <a:endParaRPr lang="en-IN" altLang="en-US" sz="54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0"/>
            <a:ext cx="11694695" cy="1892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9041" y="1715636"/>
            <a:ext cx="1017390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Members:</a:t>
            </a:r>
            <a:endParaRPr lang="en-IN" dirty="0"/>
          </a:p>
          <a:p>
            <a:pPr indent="0">
              <a:buFont typeface="Arial" panose="020B0604020202020204" pitchFamily="34" charset="0"/>
              <a:buNone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Irshad Hussain Mohammed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Manpreeth Vankadara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Nirav Satani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Pavan Kumar Tokachichu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Pavan Kumar Reddy Kancharla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Peram Navachandu Reddy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Ramesh Reddy Modulla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Rehan Ali Syed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Sudheer Kumar Gandham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Venkata Satya Aditya Jagarlapudi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0" y="0"/>
            <a:ext cx="11694695" cy="18920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29314" y="2963357"/>
            <a:ext cx="878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Incidence Response Model for Global Pandemics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Team Managers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IN" altLang="en-US"/>
              <a:t>     11 July - 31 July </a:t>
            </a:r>
            <a:endParaRPr lang="en-IN" altLang="en-US"/>
          </a:p>
          <a:p>
            <a:pPr lvl="1"/>
            <a:r>
              <a:rPr lang="en-IN" altLang="en-US"/>
              <a:t>Irshad Hussain Mohammed</a:t>
            </a:r>
            <a:endParaRPr lang="en-IN" altLang="en-US"/>
          </a:p>
          <a:p>
            <a:pPr lvl="1"/>
            <a:r>
              <a:rPr lang="en-IN" altLang="en-US"/>
              <a:t>Peram NavaChandu</a:t>
            </a:r>
            <a:endParaRPr lang="en-IN" altLang="en-US"/>
          </a:p>
          <a:p>
            <a:pPr lvl="1"/>
            <a:endParaRPr lang="en-IN" altLang="en-US"/>
          </a:p>
          <a:p>
            <a:pPr marL="457200" lvl="1" indent="0">
              <a:buNone/>
            </a:pPr>
            <a:r>
              <a:rPr lang="en-IN" altLang="en-US">
                <a:sym typeface="+mn-ea"/>
              </a:rPr>
              <a:t>1 Aug - 24 Aug </a:t>
            </a:r>
            <a:endParaRPr lang="en-IN" altLang="en-US"/>
          </a:p>
          <a:p>
            <a:pPr lvl="1"/>
            <a:r>
              <a:rPr lang="en-IN" altLang="en-US"/>
              <a:t>Pavan Kumar Reddy Kancharla</a:t>
            </a:r>
            <a:endParaRPr lang="en-IN" altLang="en-US"/>
          </a:p>
          <a:p>
            <a:pPr lvl="1"/>
            <a:r>
              <a:rPr lang="en-IN" altLang="en-US"/>
              <a:t>Pavan Kumar Tokachichu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marL="457200" lvl="1" indent="0">
              <a:buNone/>
            </a:pPr>
            <a:r>
              <a:rPr lang="en-IN" altLang="en-US">
                <a:sym typeface="+mn-ea"/>
              </a:rPr>
              <a:t>25 Aug - Sep 16 </a:t>
            </a:r>
            <a:endParaRPr lang="en-IN" altLang="en-US"/>
          </a:p>
          <a:p>
            <a:pPr lvl="1"/>
            <a:r>
              <a:rPr lang="en-IN" altLang="en-US"/>
              <a:t>Aditya Jagarlapudi</a:t>
            </a:r>
            <a:endParaRPr lang="en-IN" altLang="en-US"/>
          </a:p>
          <a:p>
            <a:pPr lvl="1"/>
            <a:r>
              <a:rPr lang="en-IN" altLang="en-US"/>
              <a:t>Manpreeth Vankadara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lvl="1"/>
            <a:endParaRPr lang="en-IN" altLang="en-US"/>
          </a:p>
          <a:p>
            <a:pPr marL="457200" lvl="1" indent="0">
              <a:buNone/>
            </a:pPr>
            <a:endParaRPr lang="en-IN" altLang="en-US"/>
          </a:p>
          <a:p>
            <a:pPr lvl="1"/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2310063"/>
            <a:ext cx="101065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Agenda For The Meeting</a:t>
            </a:r>
            <a:endParaRPr lang="en-IN" sz="3200" dirty="0"/>
          </a:p>
          <a:p>
            <a:pPr indent="0">
              <a:buFont typeface="Arial" panose="020B0604020202020204" pitchFamily="34" charset="0"/>
              <a:buNone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Updated Gantt Chart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Implementation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ym typeface="+mn-ea"/>
              </a:rPr>
              <a:t>Algorithm Results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Draft Model Review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Tableau Dashboard Overview</a:t>
            </a:r>
            <a:endParaRPr lang="en-IN" sz="2400" dirty="0"/>
          </a:p>
          <a:p>
            <a:pPr indent="0">
              <a:buFont typeface="Arial" panose="020B0604020202020204" pitchFamily="34" charset="0"/>
              <a:buNone/>
            </a:pPr>
            <a:endParaRPr lang="en-IN" sz="2400" dirty="0"/>
          </a:p>
          <a:p>
            <a:pPr indent="0">
              <a:buFont typeface="Arial" panose="020B0604020202020204" pitchFamily="34" charset="0"/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data from Nov 1 to Dec 23 with Tine series Algorithm</a:t>
            </a:r>
            <a:endParaRPr lang="en-US" dirty="0"/>
          </a:p>
          <a:p>
            <a:r>
              <a:rPr lang="en-US" dirty="0"/>
              <a:t>The window size for consideration is  20 days</a:t>
            </a:r>
            <a:endParaRPr lang="en-US" dirty="0"/>
          </a:p>
          <a:p>
            <a:r>
              <a:rPr lang="en-US" dirty="0"/>
              <a:t>Predicts the next 10 days</a:t>
            </a:r>
            <a:endParaRPr lang="en-US" dirty="0"/>
          </a:p>
          <a:p>
            <a:r>
              <a:rPr lang="en-US" dirty="0"/>
              <a:t>Calculate the incidence rate based on the predicted cases</a:t>
            </a:r>
            <a:endParaRPr lang="en-US" dirty="0"/>
          </a:p>
          <a:p>
            <a:r>
              <a:rPr lang="en-US" dirty="0"/>
              <a:t> Incidence rate  = cases/(population x timeframe)</a:t>
            </a:r>
            <a:endParaRPr lang="en-US" dirty="0"/>
          </a:p>
          <a:p>
            <a:r>
              <a:rPr lang="en-US" dirty="0"/>
              <a:t>Cluster regions based on Incidence Rate.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of Algorithms - VARIMA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01" y="2344151"/>
            <a:ext cx="4825397" cy="331428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of Algorithm - </a:t>
            </a:r>
            <a:r>
              <a:rPr lang="en-IN" dirty="0" err="1"/>
              <a:t>DeepAR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01" y="2344151"/>
            <a:ext cx="4825397" cy="331428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of Algorithm - LSTM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01" y="2344151"/>
            <a:ext cx="4825397" cy="331428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1129</Words>
  <Application>WPS Presentation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AI and Covid - Presentation 5 </vt:lpstr>
      <vt:lpstr>PowerPoint 演示文稿</vt:lpstr>
      <vt:lpstr>PowerPoint 演示文稿</vt:lpstr>
      <vt:lpstr>PowerPoint 演示文稿</vt:lpstr>
      <vt:lpstr>PowerPoint 演示文稿</vt:lpstr>
      <vt:lpstr>Implementation</vt:lpstr>
      <vt:lpstr>Results of Algorithms - VARIMA</vt:lpstr>
      <vt:lpstr>Results of Algorithm - DeepAR</vt:lpstr>
      <vt:lpstr>Results of Algorithm - LSTM</vt:lpstr>
      <vt:lpstr>Dashboard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Covid</dc:title>
  <dc:creator>Irshad Hussain</dc:creator>
  <cp:lastModifiedBy>MR.MIHussain</cp:lastModifiedBy>
  <cp:revision>16</cp:revision>
  <dcterms:created xsi:type="dcterms:W3CDTF">2022-04-28T18:49:00Z</dcterms:created>
  <dcterms:modified xsi:type="dcterms:W3CDTF">2022-08-24T11:28:54Z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E39AF9084FBA4AC7B34B426EA96836D2</vt:lpwstr>
  </property>
  <property fmtid="{D5CDD505-2E9C-101B-9397-08002B2CF9AE}" pid="3" name="KSOProductBuildVer">
    <vt:lpwstr>1033-11.2.0.11254</vt:lpwstr>
  </property>
</Properties>
</file>