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6" r:id="rId6"/>
    <p:sldId id="261" r:id="rId7"/>
    <p:sldId id="260" r:id="rId8"/>
    <p:sldId id="263" r:id="rId9"/>
    <p:sldId id="264" r:id="rId10"/>
    <p:sldId id="265" r:id="rId11"/>
    <p:sldId id="262" r:id="rId12"/>
    <p:sldId id="269"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1/15/2021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1/15/2021</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1/15/2021</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8991600" cy="2301240"/>
          </a:xfrm>
        </p:spPr>
        <p:txBody>
          <a:bodyPr/>
          <a:lstStyle/>
          <a:p>
            <a:r>
              <a:rPr lang="en-IN" dirty="0" smtClean="0"/>
              <a:t>Online_job_portal system</a:t>
            </a:r>
            <a:br>
              <a:rPr lang="en-IN" dirty="0" smtClean="0"/>
            </a:br>
            <a:endParaRPr lang="en-IN" dirty="0"/>
          </a:p>
        </p:txBody>
      </p:sp>
      <p:sp>
        <p:nvSpPr>
          <p:cNvPr id="3" name="Subtitle 2"/>
          <p:cNvSpPr>
            <a:spLocks noGrp="1"/>
          </p:cNvSpPr>
          <p:nvPr>
            <p:ph type="subTitle" idx="1"/>
          </p:nvPr>
        </p:nvSpPr>
        <p:spPr>
          <a:xfrm>
            <a:off x="457200" y="2514600"/>
            <a:ext cx="3965448" cy="1752600"/>
          </a:xfrm>
        </p:spPr>
        <p:txBody>
          <a:bodyPr/>
          <a:lstStyle/>
          <a:p>
            <a:pPr algn="l"/>
            <a:r>
              <a:rPr lang="en-IN" dirty="0" smtClean="0"/>
              <a:t>Team:</a:t>
            </a:r>
          </a:p>
          <a:p>
            <a:pPr algn="l"/>
            <a:r>
              <a:rPr lang="en-IN" dirty="0" smtClean="0"/>
              <a:t>Shashank D Jois (1NT18IS144)</a:t>
            </a:r>
          </a:p>
          <a:p>
            <a:pPr algn="l"/>
            <a:r>
              <a:rPr lang="en-IN" dirty="0" smtClean="0"/>
              <a:t>Keerthan S (1NT18IS128)</a:t>
            </a:r>
          </a:p>
          <a:p>
            <a:pPr algn="l"/>
            <a:r>
              <a:rPr lang="en-IN" dirty="0" smtClean="0"/>
              <a:t>Navachethan M (1NT18IS099)</a:t>
            </a:r>
            <a:endParaRPr lang="en-IN" dirty="0"/>
          </a:p>
        </p:txBody>
      </p:sp>
      <p:sp>
        <p:nvSpPr>
          <p:cNvPr id="4" name="TextBox 3"/>
          <p:cNvSpPr txBox="1"/>
          <p:nvPr/>
        </p:nvSpPr>
        <p:spPr>
          <a:xfrm>
            <a:off x="5943600" y="3200400"/>
            <a:ext cx="1681871" cy="707886"/>
          </a:xfrm>
          <a:prstGeom prst="rect">
            <a:avLst/>
          </a:prstGeom>
          <a:noFill/>
        </p:spPr>
        <p:txBody>
          <a:bodyPr wrap="none" rtlCol="0">
            <a:spAutoFit/>
          </a:bodyPr>
          <a:lstStyle/>
          <a:p>
            <a:r>
              <a:rPr lang="en-IN" sz="2000" dirty="0" smtClean="0"/>
              <a:t>Faculty:</a:t>
            </a:r>
          </a:p>
          <a:p>
            <a:r>
              <a:rPr lang="en-IN" sz="2000" dirty="0" smtClean="0"/>
              <a:t>Disha ma’am</a:t>
            </a:r>
            <a:endParaRPr lang="en-IN"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122" name="Picture 2" descr="C:\Users\Darshan\Desktop\Screenshot (1302).png"/>
          <p:cNvPicPr>
            <a:picLocks noGrp="1" noChangeAspect="1" noChangeArrowheads="1"/>
          </p:cNvPicPr>
          <p:nvPr>
            <p:ph idx="1"/>
          </p:nvPr>
        </p:nvPicPr>
        <p:blipFill>
          <a:blip r:embed="rId2" cstate="print"/>
          <a:srcRect/>
          <a:stretch>
            <a:fillRect/>
          </a:stretch>
        </p:blipFill>
        <p:spPr bwMode="auto">
          <a:xfrm>
            <a:off x="304800" y="457200"/>
            <a:ext cx="4572000" cy="2570495"/>
          </a:xfrm>
          <a:prstGeom prst="rect">
            <a:avLst/>
          </a:prstGeom>
          <a:noFill/>
        </p:spPr>
      </p:pic>
      <p:pic>
        <p:nvPicPr>
          <p:cNvPr id="5" name="Picture 2" descr="C:\Users\Darshan\Desktop\Screenshot (1295).png"/>
          <p:cNvPicPr>
            <a:picLocks noChangeAspect="1" noChangeArrowheads="1"/>
          </p:cNvPicPr>
          <p:nvPr/>
        </p:nvPicPr>
        <p:blipFill>
          <a:blip r:embed="rId3" cstate="print"/>
          <a:srcRect/>
          <a:stretch>
            <a:fillRect/>
          </a:stretch>
        </p:blipFill>
        <p:spPr bwMode="auto">
          <a:xfrm>
            <a:off x="2870596" y="3352800"/>
            <a:ext cx="5861383" cy="329541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IN" dirty="0"/>
          </a:p>
        </p:txBody>
      </p:sp>
      <p:pic>
        <p:nvPicPr>
          <p:cNvPr id="2052" name="Picture 4" descr="C:\Users\Darshan\Desktop\Screenshot (1305).png"/>
          <p:cNvPicPr>
            <a:picLocks noChangeAspect="1" noChangeArrowheads="1"/>
          </p:cNvPicPr>
          <p:nvPr/>
        </p:nvPicPr>
        <p:blipFill>
          <a:blip r:embed="rId2" cstate="print"/>
          <a:srcRect/>
          <a:stretch>
            <a:fillRect/>
          </a:stretch>
        </p:blipFill>
        <p:spPr bwMode="auto">
          <a:xfrm>
            <a:off x="2743200" y="3200400"/>
            <a:ext cx="5963444" cy="3352800"/>
          </a:xfrm>
          <a:prstGeom prst="rect">
            <a:avLst/>
          </a:prstGeom>
          <a:noFill/>
        </p:spPr>
      </p:pic>
      <p:pic>
        <p:nvPicPr>
          <p:cNvPr id="2053" name="Picture 5" descr="C:\Users\Darshan\Desktop\Screenshot (1304).png"/>
          <p:cNvPicPr>
            <a:picLocks noChangeAspect="1" noChangeArrowheads="1"/>
          </p:cNvPicPr>
          <p:nvPr/>
        </p:nvPicPr>
        <p:blipFill>
          <a:blip r:embed="rId3" cstate="print"/>
          <a:srcRect/>
          <a:stretch>
            <a:fillRect/>
          </a:stretch>
        </p:blipFill>
        <p:spPr bwMode="auto">
          <a:xfrm>
            <a:off x="304800" y="152400"/>
            <a:ext cx="4879182" cy="2743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The aim of the project  was met.</a:t>
            </a:r>
          </a:p>
          <a:p>
            <a:r>
              <a:rPr lang="en-IN" dirty="0" smtClean="0"/>
              <a:t>We have successfully created  the frontend webpage, database using RDBMS (</a:t>
            </a:r>
            <a:r>
              <a:rPr lang="en-IN" dirty="0" err="1" smtClean="0"/>
              <a:t>MySQL</a:t>
            </a:r>
            <a:r>
              <a:rPr lang="en-IN" dirty="0" smtClean="0"/>
              <a:t>) and used the concept of primary key.</a:t>
            </a:r>
          </a:p>
          <a:p>
            <a:r>
              <a:rPr lang="en-IN" dirty="0" smtClean="0"/>
              <a:t>We have integrated the frontend with the database using </a:t>
            </a:r>
            <a:r>
              <a:rPr lang="en-IN" dirty="0" err="1" smtClean="0"/>
              <a:t>php</a:t>
            </a:r>
            <a:r>
              <a:rPr lang="en-IN" dirty="0" smtClean="0"/>
              <a:t>.</a:t>
            </a:r>
          </a:p>
          <a:p>
            <a:r>
              <a:rPr lang="en-IN" dirty="0" smtClean="0"/>
              <a:t>Our project was working the way we assumed it to be.</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distribution:</a:t>
            </a:r>
            <a:endParaRPr lang="en-IN" dirty="0"/>
          </a:p>
        </p:txBody>
      </p:sp>
      <p:sp>
        <p:nvSpPr>
          <p:cNvPr id="3" name="Content Placeholder 2"/>
          <p:cNvSpPr>
            <a:spLocks noGrp="1"/>
          </p:cNvSpPr>
          <p:nvPr>
            <p:ph idx="1"/>
          </p:nvPr>
        </p:nvSpPr>
        <p:spPr/>
        <p:txBody>
          <a:bodyPr>
            <a:normAutofit lnSpcReduction="10000"/>
          </a:bodyPr>
          <a:lstStyle/>
          <a:p>
            <a:r>
              <a:rPr lang="en-IN" dirty="0" smtClean="0"/>
              <a:t>Keerthan</a:t>
            </a:r>
            <a:r>
              <a:rPr lang="en-IN" dirty="0" smtClean="0"/>
              <a:t>:  Frontend web development, </a:t>
            </a:r>
            <a:r>
              <a:rPr lang="en-IN" dirty="0" smtClean="0"/>
              <a:t>php</a:t>
            </a:r>
            <a:r>
              <a:rPr lang="en-IN" dirty="0" smtClean="0"/>
              <a:t>, used </a:t>
            </a:r>
            <a:r>
              <a:rPr lang="en-IN" dirty="0" err="1" smtClean="0"/>
              <a:t>P</a:t>
            </a:r>
            <a:r>
              <a:rPr lang="en-IN" dirty="0" err="1" smtClean="0"/>
              <a:t>hpMyAdmin</a:t>
            </a:r>
            <a:r>
              <a:rPr lang="en-IN" dirty="0" smtClean="0"/>
              <a:t>.</a:t>
            </a:r>
          </a:p>
          <a:p>
            <a:endParaRPr lang="en-IN" dirty="0" smtClean="0"/>
          </a:p>
          <a:p>
            <a:r>
              <a:rPr lang="en-IN" dirty="0" smtClean="0"/>
              <a:t>Shashank</a:t>
            </a:r>
            <a:r>
              <a:rPr lang="en-IN" dirty="0" smtClean="0"/>
              <a:t>: Frontend web development, </a:t>
            </a:r>
            <a:r>
              <a:rPr lang="en-IN" dirty="0" smtClean="0"/>
              <a:t>MySQL</a:t>
            </a:r>
            <a:r>
              <a:rPr lang="en-IN" dirty="0" smtClean="0"/>
              <a:t> database creation using </a:t>
            </a:r>
            <a:r>
              <a:rPr lang="en-IN" dirty="0" smtClean="0"/>
              <a:t>wampp</a:t>
            </a:r>
            <a:endParaRPr lang="en-IN" dirty="0" smtClean="0"/>
          </a:p>
          <a:p>
            <a:endParaRPr lang="en-IN" dirty="0" smtClean="0"/>
          </a:p>
          <a:p>
            <a:r>
              <a:rPr lang="en-IN" dirty="0" smtClean="0"/>
              <a:t>Navachethan</a:t>
            </a:r>
            <a:r>
              <a:rPr lang="en-IN" dirty="0" smtClean="0"/>
              <a:t>: </a:t>
            </a:r>
            <a:r>
              <a:rPr lang="en-IN" dirty="0" smtClean="0"/>
              <a:t>php</a:t>
            </a:r>
            <a:r>
              <a:rPr lang="en-IN" dirty="0" smtClean="0"/>
              <a:t>, </a:t>
            </a:r>
            <a:r>
              <a:rPr lang="en-IN" dirty="0" smtClean="0"/>
              <a:t>MySQL</a:t>
            </a:r>
            <a:r>
              <a:rPr lang="en-IN" dirty="0" smtClean="0"/>
              <a:t> database creation, Used  </a:t>
            </a:r>
            <a:r>
              <a:rPr lang="en-IN" dirty="0" err="1" smtClean="0"/>
              <a:t>P</a:t>
            </a:r>
            <a:r>
              <a:rPr lang="en-IN" dirty="0" err="1" smtClean="0"/>
              <a:t>hpMyAdmin</a:t>
            </a:r>
            <a:r>
              <a:rPr lang="en-IN" dirty="0" smtClean="0"/>
              <a:t> </a:t>
            </a:r>
            <a:r>
              <a:rPr lang="en-IN" dirty="0" smtClean="0"/>
              <a:t>and </a:t>
            </a:r>
            <a:r>
              <a:rPr lang="en-IN" dirty="0" smtClean="0"/>
              <a:t>github</a:t>
            </a:r>
            <a:r>
              <a:rPr lang="en-IN" dirty="0" smtClean="0"/>
              <a: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arshan\Desktop\unnamed.jpg"/>
          <p:cNvPicPr>
            <a:picLocks noChangeAspect="1" noChangeArrowheads="1"/>
          </p:cNvPicPr>
          <p:nvPr/>
        </p:nvPicPr>
        <p:blipFill>
          <a:blip r:embed="rId2" cstate="print"/>
          <a:srcRect/>
          <a:stretch>
            <a:fillRect/>
          </a:stretch>
        </p:blipFill>
        <p:spPr bwMode="auto">
          <a:xfrm>
            <a:off x="609600" y="914400"/>
            <a:ext cx="5334000" cy="355252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sz="2400" dirty="0" smtClean="0"/>
              <a:t>Online job portal system is a database project.</a:t>
            </a:r>
          </a:p>
          <a:p>
            <a:endParaRPr lang="en-IN" sz="2400" dirty="0" smtClean="0"/>
          </a:p>
          <a:p>
            <a:r>
              <a:rPr lang="en-IN" sz="2400" dirty="0" smtClean="0"/>
              <a:t>The project is all about usage of MySQL with the concept of connecting the candidate with the recruiters for easy and smooth recruiting procedure.</a:t>
            </a:r>
          </a:p>
          <a:p>
            <a:endParaRPr lang="en-IN" sz="2400" dirty="0" smtClean="0"/>
          </a:p>
          <a:p>
            <a:r>
              <a:rPr lang="en-IN" sz="2400" dirty="0" smtClean="0"/>
              <a:t>Frontend is developed by using HTML5 and CSS3 and php is used as connectivity to connect the frontend with backend database.</a:t>
            </a:r>
            <a:endParaRPr lang="en-I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Synopsis:</a:t>
            </a:r>
            <a:endParaRPr lang="en-IN" dirty="0"/>
          </a:p>
        </p:txBody>
      </p:sp>
      <p:sp>
        <p:nvSpPr>
          <p:cNvPr id="3" name="Content Placeholder 2"/>
          <p:cNvSpPr>
            <a:spLocks noGrp="1"/>
          </p:cNvSpPr>
          <p:nvPr>
            <p:ph idx="1"/>
          </p:nvPr>
        </p:nvSpPr>
        <p:spPr/>
        <p:txBody>
          <a:bodyPr>
            <a:normAutofit/>
          </a:bodyPr>
          <a:lstStyle/>
          <a:p>
            <a:r>
              <a:rPr lang="en-IN" sz="2400" dirty="0" smtClean="0"/>
              <a:t>Previously a synopsis was submitted that included the brief theory about our project.</a:t>
            </a:r>
          </a:p>
          <a:p>
            <a:endParaRPr lang="en-IN" sz="2400" dirty="0" smtClean="0"/>
          </a:p>
          <a:p>
            <a:endParaRPr lang="en-IN" sz="2400" dirty="0" smtClean="0"/>
          </a:p>
          <a:p>
            <a:r>
              <a:rPr lang="en-IN" sz="2400" dirty="0" smtClean="0"/>
              <a:t>It included the problem statement, Problem definition, Requirement specification, etc..</a:t>
            </a:r>
          </a:p>
          <a:p>
            <a:pPr>
              <a:buNone/>
            </a:pPr>
            <a:r>
              <a:rPr lang="en-IN" sz="2400" dirty="0" smtClean="0"/>
              <a:t> </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Description: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We have tried to build a database with quiet effective frontend and majorly focused on  connecting the database with frontend.</a:t>
            </a:r>
          </a:p>
          <a:p>
            <a:endParaRPr lang="en-IN" dirty="0" smtClean="0"/>
          </a:p>
          <a:p>
            <a:r>
              <a:rPr lang="en-IN" dirty="0" smtClean="0"/>
              <a:t>Along with that we have worked on Adding the data though insert operation and displaying the data on the web using the select operation.</a:t>
            </a:r>
          </a:p>
          <a:p>
            <a:endParaRPr lang="en-IN" dirty="0" smtClean="0"/>
          </a:p>
          <a:p>
            <a:r>
              <a:rPr lang="en-IN" dirty="0" smtClean="0"/>
              <a:t>We have also tried to select the specific row of the database tables using select operation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PROBLEM DEFINITION:</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	The motivation of the project is the current COVID-19 situation across the globe that made it difficult for fresher's to get a job. Even employees are being fired in companies and they are finding it difficult to get a new job. Keeping these set of people in mind we opted the title-"</a:t>
            </a:r>
            <a:r>
              <a:rPr lang="en-IN" i="1" dirty="0" smtClean="0"/>
              <a:t>ONLINE_JOB-PORTAL_SYSTEM". </a:t>
            </a:r>
          </a:p>
          <a:p>
            <a:r>
              <a:rPr lang="en-IN" dirty="0" smtClean="0"/>
              <a:t>The main theme or ideology behind the project is to use the database concepts and develop a platform that helps candidates to apply for their dream jobs through online and get an online interview appointed. Here the companies can upload the requirement specifications and select candidates based on the requirements.</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technologies used:</a:t>
            </a:r>
            <a:endParaRPr lang="en-IN" dirty="0"/>
          </a:p>
        </p:txBody>
      </p:sp>
      <p:sp>
        <p:nvSpPr>
          <p:cNvPr id="3" name="Content Placeholder 2"/>
          <p:cNvSpPr>
            <a:spLocks noGrp="1"/>
          </p:cNvSpPr>
          <p:nvPr>
            <p:ph idx="1"/>
          </p:nvPr>
        </p:nvSpPr>
        <p:spPr/>
        <p:txBody>
          <a:bodyPr/>
          <a:lstStyle/>
          <a:p>
            <a:r>
              <a:rPr lang="en-IN" dirty="0" smtClean="0"/>
              <a:t>HTML, CSS</a:t>
            </a:r>
          </a:p>
          <a:p>
            <a:r>
              <a:rPr lang="en-IN" dirty="0" smtClean="0"/>
              <a:t>PHP</a:t>
            </a:r>
          </a:p>
          <a:p>
            <a:r>
              <a:rPr lang="en-IN" dirty="0" smtClean="0"/>
              <a:t>MySQL</a:t>
            </a:r>
            <a:endParaRPr lang="en-IN" dirty="0" smtClean="0"/>
          </a:p>
          <a:p>
            <a:r>
              <a:rPr lang="en-IN" dirty="0" smtClean="0"/>
              <a:t>Wampp</a:t>
            </a:r>
            <a:endParaRPr lang="en-IN" dirty="0" smtClean="0"/>
          </a:p>
          <a:p>
            <a:r>
              <a:rPr lang="en-IN" dirty="0" err="1" smtClean="0"/>
              <a:t>PhpMyAdmin</a:t>
            </a: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Images of our project:</a:t>
            </a:r>
            <a:endParaRPr lang="en-IN" dirty="0"/>
          </a:p>
        </p:txBody>
      </p:sp>
      <p:pic>
        <p:nvPicPr>
          <p:cNvPr id="1026" name="Picture 2" descr="C:\Users\Darshan\Desktop\Screenshot (1293).png"/>
          <p:cNvPicPr>
            <a:picLocks noGrp="1" noChangeAspect="1" noChangeArrowheads="1"/>
          </p:cNvPicPr>
          <p:nvPr>
            <p:ph idx="1"/>
          </p:nvPr>
        </p:nvPicPr>
        <p:blipFill>
          <a:blip r:embed="rId2" cstate="print"/>
          <a:srcRect/>
          <a:stretch>
            <a:fillRect/>
          </a:stretch>
        </p:blipFill>
        <p:spPr bwMode="auto">
          <a:xfrm>
            <a:off x="762000" y="1524000"/>
            <a:ext cx="7467600" cy="41984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075" name="Picture 3" descr="C:\Users\Darshan\Desktop\Screenshot (1294).png"/>
          <p:cNvPicPr>
            <a:picLocks noGrp="1" noChangeAspect="1" noChangeArrowheads="1"/>
          </p:cNvPicPr>
          <p:nvPr>
            <p:ph idx="1"/>
          </p:nvPr>
        </p:nvPicPr>
        <p:blipFill>
          <a:blip r:embed="rId2" cstate="print"/>
          <a:srcRect/>
          <a:stretch>
            <a:fillRect/>
          </a:stretch>
        </p:blipFill>
        <p:spPr bwMode="auto">
          <a:xfrm>
            <a:off x="381000" y="228600"/>
            <a:ext cx="4800600" cy="2699020"/>
          </a:xfrm>
          <a:prstGeom prst="rect">
            <a:avLst/>
          </a:prstGeom>
          <a:noFill/>
        </p:spPr>
      </p:pic>
      <p:pic>
        <p:nvPicPr>
          <p:cNvPr id="3077" name="Picture 5" descr="C:\Users\Darshan\Desktop\Screenshot (1298).png"/>
          <p:cNvPicPr>
            <a:picLocks noChangeAspect="1" noChangeArrowheads="1"/>
          </p:cNvPicPr>
          <p:nvPr/>
        </p:nvPicPr>
        <p:blipFill>
          <a:blip r:embed="rId3" cstate="print"/>
          <a:srcRect/>
          <a:stretch>
            <a:fillRect/>
          </a:stretch>
        </p:blipFill>
        <p:spPr bwMode="auto">
          <a:xfrm>
            <a:off x="2743200" y="3252724"/>
            <a:ext cx="6005909" cy="33766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099" name="Picture 3" descr="C:\Users\Darshan\Desktop\Screenshot (1300).png"/>
          <p:cNvPicPr>
            <a:picLocks noGrp="1" noChangeAspect="1" noChangeArrowheads="1"/>
          </p:cNvPicPr>
          <p:nvPr>
            <p:ph idx="1"/>
          </p:nvPr>
        </p:nvPicPr>
        <p:blipFill>
          <a:blip r:embed="rId2" cstate="print"/>
          <a:srcRect/>
          <a:stretch>
            <a:fillRect/>
          </a:stretch>
        </p:blipFill>
        <p:spPr bwMode="auto">
          <a:xfrm>
            <a:off x="304800" y="457200"/>
            <a:ext cx="4800600" cy="2699020"/>
          </a:xfrm>
          <a:prstGeom prst="rect">
            <a:avLst/>
          </a:prstGeom>
          <a:noFill/>
        </p:spPr>
      </p:pic>
      <p:pic>
        <p:nvPicPr>
          <p:cNvPr id="4100" name="Picture 4" descr="C:\Users\Darshan\Desktop\Screenshot (1301).png"/>
          <p:cNvPicPr>
            <a:picLocks noChangeAspect="1" noChangeArrowheads="1"/>
          </p:cNvPicPr>
          <p:nvPr/>
        </p:nvPicPr>
        <p:blipFill>
          <a:blip r:embed="rId3" cstate="print"/>
          <a:srcRect/>
          <a:stretch>
            <a:fillRect/>
          </a:stretch>
        </p:blipFill>
        <p:spPr bwMode="auto">
          <a:xfrm>
            <a:off x="3048000" y="3352800"/>
            <a:ext cx="5827911" cy="3276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286</TotalTime>
  <Words>292</Words>
  <Application>Microsoft Office PowerPoint</Application>
  <PresentationFormat>On-screen Show (4:3)</PresentationFormat>
  <Paragraphs>46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Online_job_portal system </vt:lpstr>
      <vt:lpstr>Introduction:</vt:lpstr>
      <vt:lpstr>About Synopsis:</vt:lpstr>
      <vt:lpstr>Project Description:</vt:lpstr>
      <vt:lpstr>PROBLEM DEFINITION: </vt:lpstr>
      <vt:lpstr>Tools and technologies used:</vt:lpstr>
      <vt:lpstr>Images of our project:</vt:lpstr>
      <vt:lpstr>Slide 8</vt:lpstr>
      <vt:lpstr>Slide 9</vt:lpstr>
      <vt:lpstr>Slide 10</vt:lpstr>
      <vt:lpstr>Slide 11</vt:lpstr>
      <vt:lpstr>Conclusion:</vt:lpstr>
      <vt:lpstr>Work distribution:</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Online_job_portal system </dc:title>
  <dc:creator>Navachethan</dc:creator>
  <cp:lastModifiedBy>Darshan M</cp:lastModifiedBy>
  <cp:revision>10</cp:revision>
  <dcterms:created xsi:type="dcterms:W3CDTF">2006-08-16T00:00:00Z</dcterms:created>
  <dcterms:modified xsi:type="dcterms:W3CDTF">2021-01-15T08:19:45Z</dcterms:modified>
</cp:coreProperties>
</file>