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2A8E-9A8E-4CAD-B831-B4C9DF7D4E21}" v="4" dt="2024-06-12T14:06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4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</a:t>
            </a:r>
            <a:r>
              <a:rPr lang="en-IN" b="1"/>
              <a:t>:HEMA VENKATA RAMA NAVADEEP BHUSARAPU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437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prabhas kesavarapu</cp:lastModifiedBy>
  <cp:revision>6</cp:revision>
  <dcterms:created xsi:type="dcterms:W3CDTF">2013-01-27T09:14:16Z</dcterms:created>
  <dcterms:modified xsi:type="dcterms:W3CDTF">2024-06-24T15:02:15Z</dcterms:modified>
  <cp:category/>
</cp:coreProperties>
</file>