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83" r:id="rId8"/>
    <p:sldId id="260" r:id="rId9"/>
    <p:sldId id="271" r:id="rId10"/>
    <p:sldId id="261" r:id="rId11"/>
    <p:sldId id="264" r:id="rId12"/>
    <p:sldId id="262" r:id="rId13"/>
    <p:sldId id="278" r:id="rId14"/>
    <p:sldId id="279" r:id="rId15"/>
    <p:sldId id="280" r:id="rId16"/>
    <p:sldId id="294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2DB5-AC80-4CA1-B41C-8D1A6CDE61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A90E-23AC-41F5-9BCF-AE96635242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997" y="748876"/>
            <a:ext cx="9144000" cy="2387600"/>
          </a:xfrm>
        </p:spPr>
        <p:txBody>
          <a:bodyPr/>
          <a:lstStyle/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</a:t>
            </a:r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2597"/>
            <a:ext cx="9144000" cy="27818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 – Review		Section Name :A-12			</a:t>
            </a: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 :-</a:t>
            </a:r>
            <a:endParaRPr lang="en-US" sz="5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K.INDUMATHI MAM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748875"/>
            <a:ext cx="10045521" cy="118499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71980" y="4068445"/>
          <a:ext cx="81203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95"/>
                <a:gridCol w="2030095"/>
                <a:gridCol w="2030095"/>
                <a:gridCol w="203009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Admission 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 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M.MARUTHI NAVADEEP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/>
                        <a:t>20225902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dirty="0"/>
                        <a:t>99220041253</a:t>
                      </a:r>
                      <a:endParaRPr lang="en-US" alt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 in max(): Specifies the criteria for finding the maximum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 Exits a loop prematurely.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function: Returns the length of a list.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operator: Compares if two values are equal.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operator: Updates the value of a variable by adding a new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.get() method for dictionaries: Retrieves the value associated with a given key.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.items() method for dictionaries: Retrieves key-value pairs from a dictionary.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operator: Compares if two values are not equal.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 function: Converts integers to strings for concatenation.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\n: Represents a newline character for formatting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the functions, modules, and operations used in the simple voting system project.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89" y="176097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CONCEPTS APPLIED</a:t>
            </a:r>
            <a:endParaRPr lang="en-US" b="1" u="sng" dirty="0"/>
          </a:p>
          <a:p>
            <a:r>
              <a:rPr lang="en-US" dirty="0"/>
              <a:t>Data structures /types</a:t>
            </a:r>
            <a:endParaRPr lang="en-US" dirty="0"/>
          </a:p>
          <a:p>
            <a:r>
              <a:rPr lang="en-US" dirty="0"/>
              <a:t>Conditional statements</a:t>
            </a:r>
            <a:endParaRPr lang="en-US" dirty="0"/>
          </a:p>
          <a:p>
            <a:r>
              <a:rPr lang="en-US" dirty="0"/>
              <a:t>looping</a:t>
            </a:r>
            <a:endParaRPr lang="en-US" dirty="0"/>
          </a:p>
          <a:p>
            <a:r>
              <a:rPr lang="en-US" dirty="0"/>
              <a:t>character formatting</a:t>
            </a:r>
            <a:endParaRPr lang="en-US" dirty="0"/>
          </a:p>
          <a:p>
            <a:r>
              <a:rPr lang="en-US" dirty="0"/>
              <a:t>Functions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IMPLEMENTATION:</a:t>
            </a:r>
            <a:endParaRPr lang="en-US" b="1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5446395" y="732155"/>
            <a:ext cx="6514465" cy="6125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9815" y="46355"/>
            <a:ext cx="661289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2160" y="131445"/>
            <a:ext cx="7072630" cy="6752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1630" y="233045"/>
            <a:ext cx="7894320" cy="6635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 IMPLEMENTATION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54150" y="1825625"/>
            <a:ext cx="3949065" cy="43516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7845" y="1825625"/>
            <a:ext cx="37496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4345" y="177800"/>
            <a:ext cx="3104515" cy="599948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5775" y="1891665"/>
            <a:ext cx="728154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+mj-lt"/>
              <a:buAutoNum type="romanUcPeriod"/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Generally, the voting system consists of ballot boxes and uses paper 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voting.But,it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usually not efficient and a very time consuming process. Many times in this voting system, there are many invalid votes present due to the paper folding or making two of options mistakenly…..etc.,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voting system project aims to develop an application that facilitates the voting process by allowing registered voters to cast their votes for a list of candidates.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project focuses on creating a user-friendly interface that verifies voter identity, prevents multiple voting, records and counts votes, and determines the winner based on the highest vote count.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By implementing this project, it becomes easier to manage and organize elections, enabling a democratic and efficient voting system.</a:t>
            </a:r>
            <a:b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also plans to read the data from the dataset.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20" y="1409065"/>
            <a:ext cx="10754360" cy="5351145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endParaRPr lang="en-US" sz="7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romanUcPeriod"/>
            </a:pPr>
            <a:r>
              <a:rPr lang="en-US" sz="554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objectives of this project are to simplify the voting system by using software.</a:t>
            </a:r>
            <a:endParaRPr lang="en-US" sz="554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554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objectives of the voting system project can include:</a:t>
            </a:r>
            <a:endParaRPr lang="en-US" sz="554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554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Implementing a user-friendly interface: The project aims to provide a user-friendly interface for voters to input their voter ID, password, and vote. This involves using input prompts and displaying clear instructions and information about the candidates and their platforms.</a:t>
            </a:r>
            <a:endParaRPr lang="en-US" sz="554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554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project verifies the voter's identity by matching the entered voter ID and password against a predefined list of voters and passwords. This ensures that only registered voters can cast their votes.</a:t>
            </a:r>
            <a:endParaRPr lang="en-US" sz="554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554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project includes functionality to prevent a voter from casting multiple votes. It checks if the voter has already voted by keeping track of the voter IDs of those who have already cast their votes.</a:t>
            </a:r>
            <a:endParaRPr lang="en-US" sz="554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8" y="0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20" y="1409064"/>
            <a:ext cx="10754360" cy="4829175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46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project records each voter's valid vote and maintains a vote count for each candidate using a dictionary. This allows for accurate counting and tracking of votes.</a:t>
            </a:r>
            <a:endParaRPr lang="en-US" sz="4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46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project determines the winner based on the highest vote count . In the case of a tie, it handles the tie appropriately.</a:t>
            </a:r>
            <a:endParaRPr lang="en-US" sz="4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46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Displaying the vote count and winner: The project displays the vote count for each candidate and announces the winner by displaying their name, vote count, and indicating if there is a tie. This provides transparency and allows voters to see the outcome of the voting process.</a:t>
            </a:r>
            <a:endParaRPr lang="en-US" sz="4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US" sz="46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Overall, the objectives of the project are to create a functional and reliable voting system that ensures the integrity of the voting process, accurately counts the votes, and determines the winner based on the recorded votes.</a:t>
            </a:r>
            <a:endParaRPr lang="en-US" sz="4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8" y="0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OPERATIONS/FEATURES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Voter’s ID Verification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2.Multiple Voting Identification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Ease of new user Registration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Recording and counting votes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5.Determining the winner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6.Changing the passwords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  <a:p>
            <a:r>
              <a:rPr lang="en-US" altLang="en-IN" dirty="0"/>
              <a:t>These are the various Operations and feautures in this project.</a:t>
            </a:r>
            <a:endParaRPr lang="en-US" alt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305" y="635"/>
            <a:ext cx="628078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85280" y="457200"/>
            <a:ext cx="581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/>
              <a:t>FLOW CHART</a:t>
            </a:r>
            <a:endParaRPr lang="en-US" sz="2800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IN" b="1" u="sng" dirty="0"/>
              <a:t>Advantages/Benefits</a:t>
            </a:r>
            <a:endParaRPr lang="en-US" altLang="en-IN" b="1" u="sng" dirty="0"/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000" dirty="0"/>
              <a:t>1.Efficiency and Accuracy: The system automates the voting process, eliminating manual counting and reducing the chances of human error. It ensures accurate vote counting and quick results, providing a more efficient and reliable voting experience.</a:t>
            </a:r>
            <a:endParaRPr lang="en-US" altLang="en-IN" sz="2000" dirty="0"/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000" dirty="0"/>
              <a:t>2.Transparency and Integrity: The system maintains a record of each vote cast, ensuring transparency and accountability in the voting process. It prevents tampering or manipulation of votes, increasing the integrity of the election.</a:t>
            </a:r>
            <a:endParaRPr lang="en-US" altLang="en-IN" sz="2000" dirty="0"/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000" dirty="0"/>
              <a:t>3Prevention of Multiple Voting: The system includes checks to prevent multiple voting by the same individual. It verifies the voter's identity and ensures that they can only cast a single vote, enhancing the fairness and legitimacy of the election.</a:t>
            </a:r>
            <a:endParaRPr lang="en-US" altLang="en-IN" sz="2000" dirty="0"/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000" dirty="0"/>
              <a:t>4Ease of Use: The system provides a user-friendly interface for voters to input their voter ID, password, and vote. It simplifies the voting process, making it accessible to a wide range of users, including those with limited technical expertise.</a:t>
            </a:r>
            <a:endParaRPr lang="en-US" altLang="en-IN" sz="2000" dirty="0"/>
          </a:p>
          <a:p>
            <a:pPr marL="0" indent="0" algn="l">
              <a:buFont typeface="Wingdings" panose="05000000000000000000" charset="0"/>
              <a:buNone/>
            </a:pPr>
            <a:endParaRPr lang="en-US" alt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455"/>
            <a:ext cx="10515600" cy="4949825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2300"/>
              <a:t>5Time and Cost Savings: By automating the voting process, the system reduces the time and resources required for manual vote counting and result declaration. </a:t>
            </a:r>
            <a:endParaRPr lang="en-US" sz="2300"/>
          </a:p>
          <a:p>
            <a:pPr marL="0" indent="0">
              <a:buFont typeface="Wingdings" panose="05000000000000000000" charset="0"/>
              <a:buNone/>
            </a:pPr>
            <a:r>
              <a:rPr lang="en-US" sz="2300"/>
              <a:t>Overall, using an automated voting system offers increased efficiency, transparency, accuracy, and security compared to traditional manual voting methods. It enhances the democratic process by providing a reliable and accessible platform for voters to express their choices.</a:t>
            </a:r>
            <a:endParaRPr lang="en-US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indent="0" algn="ctr">
              <a:buNone/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OPERATORS/FUNCTIONS</a:t>
            </a:r>
            <a:endParaRPr lang="en-US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comprehensive list of the functions, modules, and operations used in the simple voting system project: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input(): Receives input from the user.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print(): Displays output to the user.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if-else statements: Performs different actions based on conditions.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loop: Iterates over a sequence of items.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range(): Generates a sequence of numbers.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Lists: </a:t>
            </a:r>
            <a:r>
              <a:rPr lang="en-US" sz="2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Stes</a:t>
            </a: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candidates' names and platforms, as well as the list of voters and their passwords.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Dictionaries: Stores the vote count for each candidate.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str(): Converts variables to strings for concatenation and formatting.</a:t>
            </a:r>
            <a:endParaRPr lang="en-US" sz="2000" b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operator: Concatenates strings.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max() function: Finds the maximum value from a sequence.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5877</Words>
  <Application>WPS Presentation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Wingdings</vt:lpstr>
      <vt:lpstr>Microsoft YaHei</vt:lpstr>
      <vt:lpstr>Arial Unicode MS</vt:lpstr>
      <vt:lpstr>Calibri Light</vt:lpstr>
      <vt:lpstr>Office Theme</vt:lpstr>
      <vt:lpstr>VOTING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SCREENSHOT 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Sriram</dc:creator>
  <cp:lastModifiedBy>NK</cp:lastModifiedBy>
  <cp:revision>62</cp:revision>
  <dcterms:created xsi:type="dcterms:W3CDTF">2022-11-17T15:22:00Z</dcterms:created>
  <dcterms:modified xsi:type="dcterms:W3CDTF">2023-07-07T09:04:12Z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7EF0CF8301D24ECEB76942F6FB444E38</vt:lpwstr>
  </property>
  <property fmtid="{D5CDD505-2E9C-101B-9397-08002B2CF9AE}" pid="3" name="KSOProductBuildVer">
    <vt:lpwstr>1033-11.2.0.11537</vt:lpwstr>
  </property>
</Properties>
</file>