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hyperlink" Target="https://www.kaggle.com/search?q=disease+prediction"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kaggle.com/search?q=disease+prediction" TargetMode="Externa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EA3796-3493-4781-B3BC-91A5495BBF1F}"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F51C9A1D-1FC7-497C-AA91-C4EE07FED8C0}">
      <dgm:prSet phldrT="[Text]"/>
      <dgm:spPr/>
      <dgm:t>
        <a:bodyPr/>
        <a:lstStyle/>
        <a:p>
          <a:r>
            <a:rPr lang="en-US" dirty="0"/>
            <a:t>Kaggle: </a:t>
          </a:r>
          <a:r>
            <a:rPr lang="en-US" dirty="0">
              <a:hlinkClick xmlns:r="http://schemas.openxmlformats.org/officeDocument/2006/relationships" r:id="rId1"/>
            </a:rPr>
            <a:t>https://www.kaggle.com/search?q=disease+prediction</a:t>
          </a:r>
          <a:r>
            <a:rPr lang="en-US" dirty="0"/>
            <a:t> </a:t>
          </a:r>
        </a:p>
      </dgm:t>
    </dgm:pt>
    <dgm:pt modelId="{3C50029D-A4E6-412F-90E8-E8821DCB363A}" type="parTrans" cxnId="{D3036995-2C5B-4A73-97A7-1E43EE2C7EDA}">
      <dgm:prSet/>
      <dgm:spPr/>
      <dgm:t>
        <a:bodyPr/>
        <a:lstStyle/>
        <a:p>
          <a:endParaRPr lang="en-US"/>
        </a:p>
      </dgm:t>
    </dgm:pt>
    <dgm:pt modelId="{540E35F4-6756-46F1-9AE7-6B046CB063A9}" type="sibTrans" cxnId="{D3036995-2C5B-4A73-97A7-1E43EE2C7EDA}">
      <dgm:prSet/>
      <dgm:spPr/>
      <dgm:t>
        <a:bodyPr/>
        <a:lstStyle/>
        <a:p>
          <a:endParaRPr lang="en-US"/>
        </a:p>
      </dgm:t>
    </dgm:pt>
    <dgm:pt modelId="{F41DCB9D-29A1-42DA-8A1C-BAE6A1E2AD18}">
      <dgm:prSet phldrT="[Text]"/>
      <dgm:spPr/>
      <dgm:t>
        <a:bodyPr/>
        <a:lstStyle/>
        <a:p>
          <a:r>
            <a:rPr lang="en-US" dirty="0"/>
            <a:t>AI chatbots</a:t>
          </a:r>
        </a:p>
      </dgm:t>
    </dgm:pt>
    <dgm:pt modelId="{95DE17CE-01A7-47E4-A14E-8463C5D440B4}" type="parTrans" cxnId="{692DD40B-FBF9-4EEF-B550-2125524291E4}">
      <dgm:prSet/>
      <dgm:spPr/>
      <dgm:t>
        <a:bodyPr/>
        <a:lstStyle/>
        <a:p>
          <a:endParaRPr lang="en-US"/>
        </a:p>
      </dgm:t>
    </dgm:pt>
    <dgm:pt modelId="{4D4A3566-4BF4-450D-BEF0-7C3A98B69E50}" type="sibTrans" cxnId="{692DD40B-FBF9-4EEF-B550-2125524291E4}">
      <dgm:prSet/>
      <dgm:spPr/>
      <dgm:t>
        <a:bodyPr/>
        <a:lstStyle/>
        <a:p>
          <a:endParaRPr lang="en-US"/>
        </a:p>
      </dgm:t>
    </dgm:pt>
    <dgm:pt modelId="{0B3F6B6B-983B-4944-82D7-D6F297BBEDDB}">
      <dgm:prSet phldrT="[Text]"/>
      <dgm:spPr/>
      <dgm:t>
        <a:bodyPr/>
        <a:lstStyle/>
        <a:p>
          <a:r>
            <a:rPr lang="en-US" dirty="0"/>
            <a:t>https://www.coursera.org/specializations/machine-learning-introduction</a:t>
          </a:r>
        </a:p>
      </dgm:t>
    </dgm:pt>
    <dgm:pt modelId="{0FB98D28-1E84-49DF-96EC-B1A298A2CFE3}" type="parTrans" cxnId="{875386C3-4F26-419E-B744-4509BA6B5531}">
      <dgm:prSet/>
      <dgm:spPr/>
      <dgm:t>
        <a:bodyPr/>
        <a:lstStyle/>
        <a:p>
          <a:endParaRPr lang="en-US"/>
        </a:p>
      </dgm:t>
    </dgm:pt>
    <dgm:pt modelId="{7CCC4B5A-5111-4E4C-8ADA-7FC3730CCD5D}" type="sibTrans" cxnId="{875386C3-4F26-419E-B744-4509BA6B5531}">
      <dgm:prSet/>
      <dgm:spPr/>
      <dgm:t>
        <a:bodyPr/>
        <a:lstStyle/>
        <a:p>
          <a:endParaRPr lang="en-US"/>
        </a:p>
      </dgm:t>
    </dgm:pt>
    <dgm:pt modelId="{5836A7A0-F25B-407C-BD63-69D119E084AF}">
      <dgm:prSet/>
      <dgm:spPr/>
      <dgm:t>
        <a:bodyPr/>
        <a:lstStyle/>
        <a:p>
          <a:r>
            <a:rPr lang="en-US" dirty="0"/>
            <a:t>This link is used as Reference to get to know about datasets.</a:t>
          </a:r>
        </a:p>
      </dgm:t>
    </dgm:pt>
    <dgm:pt modelId="{A0597684-1ED6-4107-BD31-2C611C634D24}" type="parTrans" cxnId="{3837F748-E501-4665-80DD-6C68203658A9}">
      <dgm:prSet/>
      <dgm:spPr/>
      <dgm:t>
        <a:bodyPr/>
        <a:lstStyle/>
        <a:p>
          <a:endParaRPr lang="en-US"/>
        </a:p>
      </dgm:t>
    </dgm:pt>
    <dgm:pt modelId="{792036B4-AEAB-4895-A5B6-6D08FD65E0FF}" type="sibTrans" cxnId="{3837F748-E501-4665-80DD-6C68203658A9}">
      <dgm:prSet/>
      <dgm:spPr/>
      <dgm:t>
        <a:bodyPr/>
        <a:lstStyle/>
        <a:p>
          <a:endParaRPr lang="en-US"/>
        </a:p>
      </dgm:t>
    </dgm:pt>
    <dgm:pt modelId="{BA36A137-7E20-4A53-BFD5-480104F57DD8}">
      <dgm:prSet/>
      <dgm:spPr/>
      <dgm:t>
        <a:bodyPr/>
        <a:lstStyle/>
        <a:p>
          <a:r>
            <a:rPr lang="en-US" dirty="0"/>
            <a:t>ChatGPT is used as a reference to get to know more about Models.</a:t>
          </a:r>
        </a:p>
      </dgm:t>
    </dgm:pt>
    <dgm:pt modelId="{9A35A3D5-7A8C-4CC0-BA17-7264388F6AF6}" type="parTrans" cxnId="{6CAD3D2D-A29E-4C9A-A7FB-24B418FE88F7}">
      <dgm:prSet/>
      <dgm:spPr/>
      <dgm:t>
        <a:bodyPr/>
        <a:lstStyle/>
        <a:p>
          <a:endParaRPr lang="en-US"/>
        </a:p>
      </dgm:t>
    </dgm:pt>
    <dgm:pt modelId="{88ACD3DC-5FCF-4336-9ADF-E3CB60EF718A}" type="sibTrans" cxnId="{6CAD3D2D-A29E-4C9A-A7FB-24B418FE88F7}">
      <dgm:prSet/>
      <dgm:spPr/>
      <dgm:t>
        <a:bodyPr/>
        <a:lstStyle/>
        <a:p>
          <a:endParaRPr lang="en-US"/>
        </a:p>
      </dgm:t>
    </dgm:pt>
    <dgm:pt modelId="{7FB1C60F-4A23-4C54-99DC-DFF722226468}">
      <dgm:prSet/>
      <dgm:spPr/>
      <dgm:t>
        <a:bodyPr/>
        <a:lstStyle/>
        <a:p>
          <a:r>
            <a:rPr lang="en-US" dirty="0"/>
            <a:t>This is  a machine learning introductory course.</a:t>
          </a:r>
        </a:p>
      </dgm:t>
    </dgm:pt>
    <dgm:pt modelId="{5AEBFB82-DB2B-4D63-89F6-FAC9E9BC5B16}" type="parTrans" cxnId="{158C67F1-3129-4311-B2DD-E86663A94E96}">
      <dgm:prSet/>
      <dgm:spPr/>
      <dgm:t>
        <a:bodyPr/>
        <a:lstStyle/>
        <a:p>
          <a:endParaRPr lang="en-US"/>
        </a:p>
      </dgm:t>
    </dgm:pt>
    <dgm:pt modelId="{3757E488-4BC1-487A-B6DC-E8B50040FA1F}" type="sibTrans" cxnId="{158C67F1-3129-4311-B2DD-E86663A94E96}">
      <dgm:prSet/>
      <dgm:spPr/>
      <dgm:t>
        <a:bodyPr/>
        <a:lstStyle/>
        <a:p>
          <a:endParaRPr lang="en-US"/>
        </a:p>
      </dgm:t>
    </dgm:pt>
    <dgm:pt modelId="{7BE623AA-3603-4540-9542-CA71A1448AD8}" type="pres">
      <dgm:prSet presAssocID="{02EA3796-3493-4781-B3BC-91A5495BBF1F}" presName="linear" presStyleCnt="0">
        <dgm:presLayoutVars>
          <dgm:dir/>
          <dgm:animLvl val="lvl"/>
          <dgm:resizeHandles val="exact"/>
        </dgm:presLayoutVars>
      </dgm:prSet>
      <dgm:spPr/>
    </dgm:pt>
    <dgm:pt modelId="{5ADE9597-1505-42FB-B946-DBA03577A601}" type="pres">
      <dgm:prSet presAssocID="{F51C9A1D-1FC7-497C-AA91-C4EE07FED8C0}" presName="parentLin" presStyleCnt="0"/>
      <dgm:spPr/>
    </dgm:pt>
    <dgm:pt modelId="{374EC451-72D7-4F71-A891-47CEAB1D5BCD}" type="pres">
      <dgm:prSet presAssocID="{F51C9A1D-1FC7-497C-AA91-C4EE07FED8C0}" presName="parentLeftMargin" presStyleLbl="node1" presStyleIdx="0" presStyleCnt="3"/>
      <dgm:spPr/>
    </dgm:pt>
    <dgm:pt modelId="{30EA1120-2714-48B1-A30F-94EF4E880363}" type="pres">
      <dgm:prSet presAssocID="{F51C9A1D-1FC7-497C-AA91-C4EE07FED8C0}" presName="parentText" presStyleLbl="node1" presStyleIdx="0" presStyleCnt="3">
        <dgm:presLayoutVars>
          <dgm:chMax val="0"/>
          <dgm:bulletEnabled val="1"/>
        </dgm:presLayoutVars>
      </dgm:prSet>
      <dgm:spPr/>
    </dgm:pt>
    <dgm:pt modelId="{CC8CE96A-935C-4662-867B-EBEC7B237548}" type="pres">
      <dgm:prSet presAssocID="{F51C9A1D-1FC7-497C-AA91-C4EE07FED8C0}" presName="negativeSpace" presStyleCnt="0"/>
      <dgm:spPr/>
    </dgm:pt>
    <dgm:pt modelId="{5C297A33-9302-491F-B7C4-D624C5A36F88}" type="pres">
      <dgm:prSet presAssocID="{F51C9A1D-1FC7-497C-AA91-C4EE07FED8C0}" presName="childText" presStyleLbl="conFgAcc1" presStyleIdx="0" presStyleCnt="3">
        <dgm:presLayoutVars>
          <dgm:bulletEnabled val="1"/>
        </dgm:presLayoutVars>
      </dgm:prSet>
      <dgm:spPr/>
    </dgm:pt>
    <dgm:pt modelId="{F9E1D8EF-E4DF-41E0-BFFA-FD05A9B8B717}" type="pres">
      <dgm:prSet presAssocID="{540E35F4-6756-46F1-9AE7-6B046CB063A9}" presName="spaceBetweenRectangles" presStyleCnt="0"/>
      <dgm:spPr/>
    </dgm:pt>
    <dgm:pt modelId="{E723F05F-40D3-47C1-BAD6-411A30D00B0C}" type="pres">
      <dgm:prSet presAssocID="{F41DCB9D-29A1-42DA-8A1C-BAE6A1E2AD18}" presName="parentLin" presStyleCnt="0"/>
      <dgm:spPr/>
    </dgm:pt>
    <dgm:pt modelId="{7E0667E4-C7C3-4399-AD32-0E80FA98FCD4}" type="pres">
      <dgm:prSet presAssocID="{F41DCB9D-29A1-42DA-8A1C-BAE6A1E2AD18}" presName="parentLeftMargin" presStyleLbl="node1" presStyleIdx="0" presStyleCnt="3"/>
      <dgm:spPr/>
    </dgm:pt>
    <dgm:pt modelId="{3815B940-A516-42A7-9A73-5106F0FA1980}" type="pres">
      <dgm:prSet presAssocID="{F41DCB9D-29A1-42DA-8A1C-BAE6A1E2AD18}" presName="parentText" presStyleLbl="node1" presStyleIdx="1" presStyleCnt="3" custLinFactNeighborX="-3410" custLinFactNeighborY="1123">
        <dgm:presLayoutVars>
          <dgm:chMax val="0"/>
          <dgm:bulletEnabled val="1"/>
        </dgm:presLayoutVars>
      </dgm:prSet>
      <dgm:spPr/>
    </dgm:pt>
    <dgm:pt modelId="{4C7CAA32-F947-48CF-B725-200987F0C721}" type="pres">
      <dgm:prSet presAssocID="{F41DCB9D-29A1-42DA-8A1C-BAE6A1E2AD18}" presName="negativeSpace" presStyleCnt="0"/>
      <dgm:spPr/>
    </dgm:pt>
    <dgm:pt modelId="{85086906-A072-4F6A-946C-99B9E9872993}" type="pres">
      <dgm:prSet presAssocID="{F41DCB9D-29A1-42DA-8A1C-BAE6A1E2AD18}" presName="childText" presStyleLbl="conFgAcc1" presStyleIdx="1" presStyleCnt="3">
        <dgm:presLayoutVars>
          <dgm:bulletEnabled val="1"/>
        </dgm:presLayoutVars>
      </dgm:prSet>
      <dgm:spPr/>
    </dgm:pt>
    <dgm:pt modelId="{BE5AF5CF-2A0E-4B1A-A967-12D91C7A9BF1}" type="pres">
      <dgm:prSet presAssocID="{4D4A3566-4BF4-450D-BEF0-7C3A98B69E50}" presName="spaceBetweenRectangles" presStyleCnt="0"/>
      <dgm:spPr/>
    </dgm:pt>
    <dgm:pt modelId="{FAF2B85E-1937-4B33-9D0A-03D00ADB930F}" type="pres">
      <dgm:prSet presAssocID="{0B3F6B6B-983B-4944-82D7-D6F297BBEDDB}" presName="parentLin" presStyleCnt="0"/>
      <dgm:spPr/>
    </dgm:pt>
    <dgm:pt modelId="{C84772DA-4CA0-42D9-AA11-5D752CB2C878}" type="pres">
      <dgm:prSet presAssocID="{0B3F6B6B-983B-4944-82D7-D6F297BBEDDB}" presName="parentLeftMargin" presStyleLbl="node1" presStyleIdx="1" presStyleCnt="3"/>
      <dgm:spPr/>
    </dgm:pt>
    <dgm:pt modelId="{DC3B5102-49FC-4F45-B748-8E3F1E3959C5}" type="pres">
      <dgm:prSet presAssocID="{0B3F6B6B-983B-4944-82D7-D6F297BBEDDB}" presName="parentText" presStyleLbl="node1" presStyleIdx="2" presStyleCnt="3">
        <dgm:presLayoutVars>
          <dgm:chMax val="0"/>
          <dgm:bulletEnabled val="1"/>
        </dgm:presLayoutVars>
      </dgm:prSet>
      <dgm:spPr/>
    </dgm:pt>
    <dgm:pt modelId="{8257C0A9-E521-4E90-947D-3D3BFE4634EF}" type="pres">
      <dgm:prSet presAssocID="{0B3F6B6B-983B-4944-82D7-D6F297BBEDDB}" presName="negativeSpace" presStyleCnt="0"/>
      <dgm:spPr/>
    </dgm:pt>
    <dgm:pt modelId="{B79E5E14-BA11-4258-8E82-3FBD0CCB9B46}" type="pres">
      <dgm:prSet presAssocID="{0B3F6B6B-983B-4944-82D7-D6F297BBEDDB}" presName="childText" presStyleLbl="conFgAcc1" presStyleIdx="2" presStyleCnt="3">
        <dgm:presLayoutVars>
          <dgm:bulletEnabled val="1"/>
        </dgm:presLayoutVars>
      </dgm:prSet>
      <dgm:spPr/>
    </dgm:pt>
  </dgm:ptLst>
  <dgm:cxnLst>
    <dgm:cxn modelId="{692DD40B-FBF9-4EEF-B550-2125524291E4}" srcId="{02EA3796-3493-4781-B3BC-91A5495BBF1F}" destId="{F41DCB9D-29A1-42DA-8A1C-BAE6A1E2AD18}" srcOrd="1" destOrd="0" parTransId="{95DE17CE-01A7-47E4-A14E-8463C5D440B4}" sibTransId="{4D4A3566-4BF4-450D-BEF0-7C3A98B69E50}"/>
    <dgm:cxn modelId="{6CAD3D2D-A29E-4C9A-A7FB-24B418FE88F7}" srcId="{F41DCB9D-29A1-42DA-8A1C-BAE6A1E2AD18}" destId="{BA36A137-7E20-4A53-BFD5-480104F57DD8}" srcOrd="0" destOrd="0" parTransId="{9A35A3D5-7A8C-4CC0-BA17-7264388F6AF6}" sibTransId="{88ACD3DC-5FCF-4336-9ADF-E3CB60EF718A}"/>
    <dgm:cxn modelId="{2108043A-F20B-4EEF-8393-1E94F6DB2F14}" type="presOf" srcId="{BA36A137-7E20-4A53-BFD5-480104F57DD8}" destId="{85086906-A072-4F6A-946C-99B9E9872993}" srcOrd="0" destOrd="0" presId="urn:microsoft.com/office/officeart/2005/8/layout/list1"/>
    <dgm:cxn modelId="{3837F748-E501-4665-80DD-6C68203658A9}" srcId="{F51C9A1D-1FC7-497C-AA91-C4EE07FED8C0}" destId="{5836A7A0-F25B-407C-BD63-69D119E084AF}" srcOrd="0" destOrd="0" parTransId="{A0597684-1ED6-4107-BD31-2C611C634D24}" sibTransId="{792036B4-AEAB-4895-A5B6-6D08FD65E0FF}"/>
    <dgm:cxn modelId="{2D61194B-8C7A-4EE6-87AD-DF2F2D91AB5C}" type="presOf" srcId="{0B3F6B6B-983B-4944-82D7-D6F297BBEDDB}" destId="{DC3B5102-49FC-4F45-B748-8E3F1E3959C5}" srcOrd="1" destOrd="0" presId="urn:microsoft.com/office/officeart/2005/8/layout/list1"/>
    <dgm:cxn modelId="{E0F4EB72-9DC8-4B3C-8DDD-717E23AD3F83}" type="presOf" srcId="{F51C9A1D-1FC7-497C-AA91-C4EE07FED8C0}" destId="{374EC451-72D7-4F71-A891-47CEAB1D5BCD}" srcOrd="0" destOrd="0" presId="urn:microsoft.com/office/officeart/2005/8/layout/list1"/>
    <dgm:cxn modelId="{C066E488-8E59-4EE5-A0D3-344CEBCD5439}" type="presOf" srcId="{F41DCB9D-29A1-42DA-8A1C-BAE6A1E2AD18}" destId="{3815B940-A516-42A7-9A73-5106F0FA1980}" srcOrd="1" destOrd="0" presId="urn:microsoft.com/office/officeart/2005/8/layout/list1"/>
    <dgm:cxn modelId="{3D33738F-A94B-45F8-9069-44FB3665DC17}" type="presOf" srcId="{02EA3796-3493-4781-B3BC-91A5495BBF1F}" destId="{7BE623AA-3603-4540-9542-CA71A1448AD8}" srcOrd="0" destOrd="0" presId="urn:microsoft.com/office/officeart/2005/8/layout/list1"/>
    <dgm:cxn modelId="{D3036995-2C5B-4A73-97A7-1E43EE2C7EDA}" srcId="{02EA3796-3493-4781-B3BC-91A5495BBF1F}" destId="{F51C9A1D-1FC7-497C-AA91-C4EE07FED8C0}" srcOrd="0" destOrd="0" parTransId="{3C50029D-A4E6-412F-90E8-E8821DCB363A}" sibTransId="{540E35F4-6756-46F1-9AE7-6B046CB063A9}"/>
    <dgm:cxn modelId="{385BEEA3-6887-4F91-B0AD-FFA348F72744}" type="presOf" srcId="{7FB1C60F-4A23-4C54-99DC-DFF722226468}" destId="{B79E5E14-BA11-4258-8E82-3FBD0CCB9B46}" srcOrd="0" destOrd="0" presId="urn:microsoft.com/office/officeart/2005/8/layout/list1"/>
    <dgm:cxn modelId="{61AD4AB9-3C7D-45C2-AD5A-4EF524DB3AD2}" type="presOf" srcId="{5836A7A0-F25B-407C-BD63-69D119E084AF}" destId="{5C297A33-9302-491F-B7C4-D624C5A36F88}" srcOrd="0" destOrd="0" presId="urn:microsoft.com/office/officeart/2005/8/layout/list1"/>
    <dgm:cxn modelId="{875386C3-4F26-419E-B744-4509BA6B5531}" srcId="{02EA3796-3493-4781-B3BC-91A5495BBF1F}" destId="{0B3F6B6B-983B-4944-82D7-D6F297BBEDDB}" srcOrd="2" destOrd="0" parTransId="{0FB98D28-1E84-49DF-96EC-B1A298A2CFE3}" sibTransId="{7CCC4B5A-5111-4E4C-8ADA-7FC3730CCD5D}"/>
    <dgm:cxn modelId="{ADFB6AC6-45E2-40B8-BD55-814C529DA0B2}" type="presOf" srcId="{F41DCB9D-29A1-42DA-8A1C-BAE6A1E2AD18}" destId="{7E0667E4-C7C3-4399-AD32-0E80FA98FCD4}" srcOrd="0" destOrd="0" presId="urn:microsoft.com/office/officeart/2005/8/layout/list1"/>
    <dgm:cxn modelId="{40F2BFDE-58B3-4F05-8A52-10C55BF34EB4}" type="presOf" srcId="{F51C9A1D-1FC7-497C-AA91-C4EE07FED8C0}" destId="{30EA1120-2714-48B1-A30F-94EF4E880363}" srcOrd="1" destOrd="0" presId="urn:microsoft.com/office/officeart/2005/8/layout/list1"/>
    <dgm:cxn modelId="{158C67F1-3129-4311-B2DD-E86663A94E96}" srcId="{0B3F6B6B-983B-4944-82D7-D6F297BBEDDB}" destId="{7FB1C60F-4A23-4C54-99DC-DFF722226468}" srcOrd="0" destOrd="0" parTransId="{5AEBFB82-DB2B-4D63-89F6-FAC9E9BC5B16}" sibTransId="{3757E488-4BC1-487A-B6DC-E8B50040FA1F}"/>
    <dgm:cxn modelId="{3B2D36F3-A8B2-49F7-B875-87B8B6E16EDE}" type="presOf" srcId="{0B3F6B6B-983B-4944-82D7-D6F297BBEDDB}" destId="{C84772DA-4CA0-42D9-AA11-5D752CB2C878}" srcOrd="0" destOrd="0" presId="urn:microsoft.com/office/officeart/2005/8/layout/list1"/>
    <dgm:cxn modelId="{03EEA679-F012-4094-AF52-995D028565BD}" type="presParOf" srcId="{7BE623AA-3603-4540-9542-CA71A1448AD8}" destId="{5ADE9597-1505-42FB-B946-DBA03577A601}" srcOrd="0" destOrd="0" presId="urn:microsoft.com/office/officeart/2005/8/layout/list1"/>
    <dgm:cxn modelId="{6D38C61E-0475-4922-AA21-CCF1AA0DD520}" type="presParOf" srcId="{5ADE9597-1505-42FB-B946-DBA03577A601}" destId="{374EC451-72D7-4F71-A891-47CEAB1D5BCD}" srcOrd="0" destOrd="0" presId="urn:microsoft.com/office/officeart/2005/8/layout/list1"/>
    <dgm:cxn modelId="{7DB7202A-3055-4F5D-96EB-BCCC2AE129AF}" type="presParOf" srcId="{5ADE9597-1505-42FB-B946-DBA03577A601}" destId="{30EA1120-2714-48B1-A30F-94EF4E880363}" srcOrd="1" destOrd="0" presId="urn:microsoft.com/office/officeart/2005/8/layout/list1"/>
    <dgm:cxn modelId="{A587F237-DE12-4E0F-BEC8-608640E94F03}" type="presParOf" srcId="{7BE623AA-3603-4540-9542-CA71A1448AD8}" destId="{CC8CE96A-935C-4662-867B-EBEC7B237548}" srcOrd="1" destOrd="0" presId="urn:microsoft.com/office/officeart/2005/8/layout/list1"/>
    <dgm:cxn modelId="{CE35548D-F9AC-433F-AC9F-5D7773163B82}" type="presParOf" srcId="{7BE623AA-3603-4540-9542-CA71A1448AD8}" destId="{5C297A33-9302-491F-B7C4-D624C5A36F88}" srcOrd="2" destOrd="0" presId="urn:microsoft.com/office/officeart/2005/8/layout/list1"/>
    <dgm:cxn modelId="{F0608AFA-D29E-414B-943E-92BA3F92432B}" type="presParOf" srcId="{7BE623AA-3603-4540-9542-CA71A1448AD8}" destId="{F9E1D8EF-E4DF-41E0-BFFA-FD05A9B8B717}" srcOrd="3" destOrd="0" presId="urn:microsoft.com/office/officeart/2005/8/layout/list1"/>
    <dgm:cxn modelId="{8BBE90D2-CF4E-4F67-976C-399CB496CAB9}" type="presParOf" srcId="{7BE623AA-3603-4540-9542-CA71A1448AD8}" destId="{E723F05F-40D3-47C1-BAD6-411A30D00B0C}" srcOrd="4" destOrd="0" presId="urn:microsoft.com/office/officeart/2005/8/layout/list1"/>
    <dgm:cxn modelId="{17570033-C725-4935-807B-82718281E8B6}" type="presParOf" srcId="{E723F05F-40D3-47C1-BAD6-411A30D00B0C}" destId="{7E0667E4-C7C3-4399-AD32-0E80FA98FCD4}" srcOrd="0" destOrd="0" presId="urn:microsoft.com/office/officeart/2005/8/layout/list1"/>
    <dgm:cxn modelId="{B8756EB0-94FE-4C25-A33A-34B535959D84}" type="presParOf" srcId="{E723F05F-40D3-47C1-BAD6-411A30D00B0C}" destId="{3815B940-A516-42A7-9A73-5106F0FA1980}" srcOrd="1" destOrd="0" presId="urn:microsoft.com/office/officeart/2005/8/layout/list1"/>
    <dgm:cxn modelId="{F8904852-B596-435C-A129-BF2D56E097DC}" type="presParOf" srcId="{7BE623AA-3603-4540-9542-CA71A1448AD8}" destId="{4C7CAA32-F947-48CF-B725-200987F0C721}" srcOrd="5" destOrd="0" presId="urn:microsoft.com/office/officeart/2005/8/layout/list1"/>
    <dgm:cxn modelId="{2C771D32-6E6E-4268-9B80-05A819F223F7}" type="presParOf" srcId="{7BE623AA-3603-4540-9542-CA71A1448AD8}" destId="{85086906-A072-4F6A-946C-99B9E9872993}" srcOrd="6" destOrd="0" presId="urn:microsoft.com/office/officeart/2005/8/layout/list1"/>
    <dgm:cxn modelId="{4E059A52-83AB-4CF1-92BB-89F6B4F09F81}" type="presParOf" srcId="{7BE623AA-3603-4540-9542-CA71A1448AD8}" destId="{BE5AF5CF-2A0E-4B1A-A967-12D91C7A9BF1}" srcOrd="7" destOrd="0" presId="urn:microsoft.com/office/officeart/2005/8/layout/list1"/>
    <dgm:cxn modelId="{EFF07BED-8048-44E3-9CF3-B2840B6DA3A0}" type="presParOf" srcId="{7BE623AA-3603-4540-9542-CA71A1448AD8}" destId="{FAF2B85E-1937-4B33-9D0A-03D00ADB930F}" srcOrd="8" destOrd="0" presId="urn:microsoft.com/office/officeart/2005/8/layout/list1"/>
    <dgm:cxn modelId="{EF4B5537-46A2-48B6-88B6-0A6E06493E6B}" type="presParOf" srcId="{FAF2B85E-1937-4B33-9D0A-03D00ADB930F}" destId="{C84772DA-4CA0-42D9-AA11-5D752CB2C878}" srcOrd="0" destOrd="0" presId="urn:microsoft.com/office/officeart/2005/8/layout/list1"/>
    <dgm:cxn modelId="{0BCFCE25-BAE2-4545-B6E0-3D4D8EC1709B}" type="presParOf" srcId="{FAF2B85E-1937-4B33-9D0A-03D00ADB930F}" destId="{DC3B5102-49FC-4F45-B748-8E3F1E3959C5}" srcOrd="1" destOrd="0" presId="urn:microsoft.com/office/officeart/2005/8/layout/list1"/>
    <dgm:cxn modelId="{74BCC16B-7866-43CD-B641-55C82C291944}" type="presParOf" srcId="{7BE623AA-3603-4540-9542-CA71A1448AD8}" destId="{8257C0A9-E521-4E90-947D-3D3BFE4634EF}" srcOrd="9" destOrd="0" presId="urn:microsoft.com/office/officeart/2005/8/layout/list1"/>
    <dgm:cxn modelId="{67192F3A-722E-494A-84AF-994F72280D9B}" type="presParOf" srcId="{7BE623AA-3603-4540-9542-CA71A1448AD8}" destId="{B79E5E14-BA11-4258-8E82-3FBD0CCB9B4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297A33-9302-491F-B7C4-D624C5A36F88}">
      <dsp:nvSpPr>
        <dsp:cNvPr id="0" name=""/>
        <dsp:cNvSpPr/>
      </dsp:nvSpPr>
      <dsp:spPr>
        <a:xfrm>
          <a:off x="0" y="491434"/>
          <a:ext cx="10515600" cy="722925"/>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This link is used as Reference to get to know about datasets.</a:t>
          </a:r>
        </a:p>
      </dsp:txBody>
      <dsp:txXfrm>
        <a:off x="0" y="491434"/>
        <a:ext cx="10515600" cy="722925"/>
      </dsp:txXfrm>
    </dsp:sp>
    <dsp:sp modelId="{30EA1120-2714-48B1-A30F-94EF4E880363}">
      <dsp:nvSpPr>
        <dsp:cNvPr id="0" name=""/>
        <dsp:cNvSpPr/>
      </dsp:nvSpPr>
      <dsp:spPr>
        <a:xfrm>
          <a:off x="525780" y="240514"/>
          <a:ext cx="7360920" cy="5018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lang="en-US" sz="1700" kern="1200" dirty="0"/>
            <a:t>Kaggle: </a:t>
          </a:r>
          <a:r>
            <a:rPr lang="en-US" sz="1700" kern="1200" dirty="0">
              <a:hlinkClick xmlns:r="http://schemas.openxmlformats.org/officeDocument/2006/relationships" r:id="rId1"/>
            </a:rPr>
            <a:t>https://www.kaggle.com/search?q=disease+prediction</a:t>
          </a:r>
          <a:r>
            <a:rPr lang="en-US" sz="1700" kern="1200" dirty="0"/>
            <a:t> </a:t>
          </a:r>
        </a:p>
      </dsp:txBody>
      <dsp:txXfrm>
        <a:off x="550278" y="265012"/>
        <a:ext cx="7311924" cy="452844"/>
      </dsp:txXfrm>
    </dsp:sp>
    <dsp:sp modelId="{85086906-A072-4F6A-946C-99B9E9872993}">
      <dsp:nvSpPr>
        <dsp:cNvPr id="0" name=""/>
        <dsp:cNvSpPr/>
      </dsp:nvSpPr>
      <dsp:spPr>
        <a:xfrm>
          <a:off x="0" y="1557079"/>
          <a:ext cx="10515600" cy="722925"/>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ChatGPT is used as a reference to get to know more about Models.</a:t>
          </a:r>
        </a:p>
      </dsp:txBody>
      <dsp:txXfrm>
        <a:off x="0" y="1557079"/>
        <a:ext cx="10515600" cy="722925"/>
      </dsp:txXfrm>
    </dsp:sp>
    <dsp:sp modelId="{3815B940-A516-42A7-9A73-5106F0FA1980}">
      <dsp:nvSpPr>
        <dsp:cNvPr id="0" name=""/>
        <dsp:cNvSpPr/>
      </dsp:nvSpPr>
      <dsp:spPr>
        <a:xfrm>
          <a:off x="507850" y="1311794"/>
          <a:ext cx="7360920" cy="5018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lang="en-US" sz="1700" kern="1200" dirty="0"/>
            <a:t>AI chatbots</a:t>
          </a:r>
        </a:p>
      </dsp:txBody>
      <dsp:txXfrm>
        <a:off x="532348" y="1336292"/>
        <a:ext cx="7311924" cy="452844"/>
      </dsp:txXfrm>
    </dsp:sp>
    <dsp:sp modelId="{B79E5E14-BA11-4258-8E82-3FBD0CCB9B46}">
      <dsp:nvSpPr>
        <dsp:cNvPr id="0" name=""/>
        <dsp:cNvSpPr/>
      </dsp:nvSpPr>
      <dsp:spPr>
        <a:xfrm>
          <a:off x="0" y="2622724"/>
          <a:ext cx="10515600" cy="722925"/>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This is  a machine learning introductory course.</a:t>
          </a:r>
        </a:p>
      </dsp:txBody>
      <dsp:txXfrm>
        <a:off x="0" y="2622724"/>
        <a:ext cx="10515600" cy="722925"/>
      </dsp:txXfrm>
    </dsp:sp>
    <dsp:sp modelId="{DC3B5102-49FC-4F45-B748-8E3F1E3959C5}">
      <dsp:nvSpPr>
        <dsp:cNvPr id="0" name=""/>
        <dsp:cNvSpPr/>
      </dsp:nvSpPr>
      <dsp:spPr>
        <a:xfrm>
          <a:off x="525780" y="2371804"/>
          <a:ext cx="7360920" cy="5018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lang="en-US" sz="1700" kern="1200" dirty="0"/>
            <a:t>https://www.coursera.org/specializations/machine-learning-introduction</a:t>
          </a:r>
        </a:p>
      </dsp:txBody>
      <dsp:txXfrm>
        <a:off x="550278" y="2396302"/>
        <a:ext cx="7311924"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E27FB-8D77-79F3-042A-4DDBC2F477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C2B67D-BF8F-5F02-9765-D24B88D53E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461D50-5B21-3B18-485F-C374D0527B45}"/>
              </a:ext>
            </a:extLst>
          </p:cNvPr>
          <p:cNvSpPr>
            <a:spLocks noGrp="1"/>
          </p:cNvSpPr>
          <p:nvPr>
            <p:ph type="dt" sz="half" idx="10"/>
          </p:nvPr>
        </p:nvSpPr>
        <p:spPr/>
        <p:txBody>
          <a:bodyPr/>
          <a:lstStyle/>
          <a:p>
            <a:fld id="{06059F6E-3E4C-4DF8-B9C5-4A16C08BB669}" type="datetimeFigureOut">
              <a:rPr lang="en-US" smtClean="0"/>
              <a:t>11/1/2023</a:t>
            </a:fld>
            <a:endParaRPr lang="en-US"/>
          </a:p>
        </p:txBody>
      </p:sp>
      <p:sp>
        <p:nvSpPr>
          <p:cNvPr id="5" name="Footer Placeholder 4">
            <a:extLst>
              <a:ext uri="{FF2B5EF4-FFF2-40B4-BE49-F238E27FC236}">
                <a16:creationId xmlns:a16="http://schemas.microsoft.com/office/drawing/2014/main" id="{8E482A2A-98A8-7A81-81D1-1625C655D5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E66D7-E1A7-3627-F246-E3B408A98729}"/>
              </a:ext>
            </a:extLst>
          </p:cNvPr>
          <p:cNvSpPr>
            <a:spLocks noGrp="1"/>
          </p:cNvSpPr>
          <p:nvPr>
            <p:ph type="sldNum" sz="quarter" idx="12"/>
          </p:nvPr>
        </p:nvSpPr>
        <p:spPr/>
        <p:txBody>
          <a:bodyPr/>
          <a:lstStyle/>
          <a:p>
            <a:fld id="{9CB2AC49-4A38-4375-AA1A-7A18498F3108}" type="slidenum">
              <a:rPr lang="en-US" smtClean="0"/>
              <a:t>‹#›</a:t>
            </a:fld>
            <a:endParaRPr lang="en-US"/>
          </a:p>
        </p:txBody>
      </p:sp>
    </p:spTree>
    <p:extLst>
      <p:ext uri="{BB962C8B-B14F-4D97-AF65-F5344CB8AC3E}">
        <p14:creationId xmlns:p14="http://schemas.microsoft.com/office/powerpoint/2010/main" val="55795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97EB0-63DF-2AEE-7337-6750A4910A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855C2-607E-8838-200C-94F06CAF81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D67D3-8F3B-64AD-7F41-79388D809B1E}"/>
              </a:ext>
            </a:extLst>
          </p:cNvPr>
          <p:cNvSpPr>
            <a:spLocks noGrp="1"/>
          </p:cNvSpPr>
          <p:nvPr>
            <p:ph type="dt" sz="half" idx="10"/>
          </p:nvPr>
        </p:nvSpPr>
        <p:spPr/>
        <p:txBody>
          <a:bodyPr/>
          <a:lstStyle/>
          <a:p>
            <a:fld id="{06059F6E-3E4C-4DF8-B9C5-4A16C08BB669}" type="datetimeFigureOut">
              <a:rPr lang="en-US" smtClean="0"/>
              <a:t>11/1/2023</a:t>
            </a:fld>
            <a:endParaRPr lang="en-US"/>
          </a:p>
        </p:txBody>
      </p:sp>
      <p:sp>
        <p:nvSpPr>
          <p:cNvPr id="5" name="Footer Placeholder 4">
            <a:extLst>
              <a:ext uri="{FF2B5EF4-FFF2-40B4-BE49-F238E27FC236}">
                <a16:creationId xmlns:a16="http://schemas.microsoft.com/office/drawing/2014/main" id="{192E8B31-B037-B7F5-520B-92BD6DE65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8E820-0963-7E33-0FC7-19C86359FDAA}"/>
              </a:ext>
            </a:extLst>
          </p:cNvPr>
          <p:cNvSpPr>
            <a:spLocks noGrp="1"/>
          </p:cNvSpPr>
          <p:nvPr>
            <p:ph type="sldNum" sz="quarter" idx="12"/>
          </p:nvPr>
        </p:nvSpPr>
        <p:spPr/>
        <p:txBody>
          <a:bodyPr/>
          <a:lstStyle/>
          <a:p>
            <a:fld id="{9CB2AC49-4A38-4375-AA1A-7A18498F3108}" type="slidenum">
              <a:rPr lang="en-US" smtClean="0"/>
              <a:t>‹#›</a:t>
            </a:fld>
            <a:endParaRPr lang="en-US"/>
          </a:p>
        </p:txBody>
      </p:sp>
    </p:spTree>
    <p:extLst>
      <p:ext uri="{BB962C8B-B14F-4D97-AF65-F5344CB8AC3E}">
        <p14:creationId xmlns:p14="http://schemas.microsoft.com/office/powerpoint/2010/main" val="2945008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D700CC-9971-3D85-6F79-7CDEAF2C4C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3CD93E-7E01-DE8A-E28B-787C814EEB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E97EE-BC55-35EF-8789-73204E0EE6DA}"/>
              </a:ext>
            </a:extLst>
          </p:cNvPr>
          <p:cNvSpPr>
            <a:spLocks noGrp="1"/>
          </p:cNvSpPr>
          <p:nvPr>
            <p:ph type="dt" sz="half" idx="10"/>
          </p:nvPr>
        </p:nvSpPr>
        <p:spPr/>
        <p:txBody>
          <a:bodyPr/>
          <a:lstStyle/>
          <a:p>
            <a:fld id="{06059F6E-3E4C-4DF8-B9C5-4A16C08BB669}" type="datetimeFigureOut">
              <a:rPr lang="en-US" smtClean="0"/>
              <a:t>11/1/2023</a:t>
            </a:fld>
            <a:endParaRPr lang="en-US"/>
          </a:p>
        </p:txBody>
      </p:sp>
      <p:sp>
        <p:nvSpPr>
          <p:cNvPr id="5" name="Footer Placeholder 4">
            <a:extLst>
              <a:ext uri="{FF2B5EF4-FFF2-40B4-BE49-F238E27FC236}">
                <a16:creationId xmlns:a16="http://schemas.microsoft.com/office/drawing/2014/main" id="{B0A1BE6B-D39E-8C09-98CC-DCFE8973F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E39AA-0545-00A8-9051-9430F56141DE}"/>
              </a:ext>
            </a:extLst>
          </p:cNvPr>
          <p:cNvSpPr>
            <a:spLocks noGrp="1"/>
          </p:cNvSpPr>
          <p:nvPr>
            <p:ph type="sldNum" sz="quarter" idx="12"/>
          </p:nvPr>
        </p:nvSpPr>
        <p:spPr/>
        <p:txBody>
          <a:bodyPr/>
          <a:lstStyle/>
          <a:p>
            <a:fld id="{9CB2AC49-4A38-4375-AA1A-7A18498F3108}" type="slidenum">
              <a:rPr lang="en-US" smtClean="0"/>
              <a:t>‹#›</a:t>
            </a:fld>
            <a:endParaRPr lang="en-US"/>
          </a:p>
        </p:txBody>
      </p:sp>
    </p:spTree>
    <p:extLst>
      <p:ext uri="{BB962C8B-B14F-4D97-AF65-F5344CB8AC3E}">
        <p14:creationId xmlns:p14="http://schemas.microsoft.com/office/powerpoint/2010/main" val="2951580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0372-6800-AA1A-701D-4D1BB4811A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36347-36D9-97EF-5847-9748D2EF13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4A5C5F-144E-4199-985E-56B86070DB03}"/>
              </a:ext>
            </a:extLst>
          </p:cNvPr>
          <p:cNvSpPr>
            <a:spLocks noGrp="1"/>
          </p:cNvSpPr>
          <p:nvPr>
            <p:ph type="dt" sz="half" idx="10"/>
          </p:nvPr>
        </p:nvSpPr>
        <p:spPr/>
        <p:txBody>
          <a:bodyPr/>
          <a:lstStyle/>
          <a:p>
            <a:fld id="{06059F6E-3E4C-4DF8-B9C5-4A16C08BB669}" type="datetimeFigureOut">
              <a:rPr lang="en-US" smtClean="0"/>
              <a:t>11/1/2023</a:t>
            </a:fld>
            <a:endParaRPr lang="en-US"/>
          </a:p>
        </p:txBody>
      </p:sp>
      <p:sp>
        <p:nvSpPr>
          <p:cNvPr id="5" name="Footer Placeholder 4">
            <a:extLst>
              <a:ext uri="{FF2B5EF4-FFF2-40B4-BE49-F238E27FC236}">
                <a16:creationId xmlns:a16="http://schemas.microsoft.com/office/drawing/2014/main" id="{31C0D915-3EA4-4DAE-327F-98768ACF9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C1C39-70E8-8D65-B871-99CB6C76C62A}"/>
              </a:ext>
            </a:extLst>
          </p:cNvPr>
          <p:cNvSpPr>
            <a:spLocks noGrp="1"/>
          </p:cNvSpPr>
          <p:nvPr>
            <p:ph type="sldNum" sz="quarter" idx="12"/>
          </p:nvPr>
        </p:nvSpPr>
        <p:spPr/>
        <p:txBody>
          <a:bodyPr/>
          <a:lstStyle/>
          <a:p>
            <a:fld id="{9CB2AC49-4A38-4375-AA1A-7A18498F3108}" type="slidenum">
              <a:rPr lang="en-US" smtClean="0"/>
              <a:t>‹#›</a:t>
            </a:fld>
            <a:endParaRPr lang="en-US"/>
          </a:p>
        </p:txBody>
      </p:sp>
    </p:spTree>
    <p:extLst>
      <p:ext uri="{BB962C8B-B14F-4D97-AF65-F5344CB8AC3E}">
        <p14:creationId xmlns:p14="http://schemas.microsoft.com/office/powerpoint/2010/main" val="3847232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E3BAC-77B4-496B-7AC5-B5AEA7B51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3336C8-59B6-0E29-147C-3339E12C6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0DF4AD-04B6-A3AC-F3D5-CF3ECE26C610}"/>
              </a:ext>
            </a:extLst>
          </p:cNvPr>
          <p:cNvSpPr>
            <a:spLocks noGrp="1"/>
          </p:cNvSpPr>
          <p:nvPr>
            <p:ph type="dt" sz="half" idx="10"/>
          </p:nvPr>
        </p:nvSpPr>
        <p:spPr/>
        <p:txBody>
          <a:bodyPr/>
          <a:lstStyle/>
          <a:p>
            <a:fld id="{06059F6E-3E4C-4DF8-B9C5-4A16C08BB669}" type="datetimeFigureOut">
              <a:rPr lang="en-US" smtClean="0"/>
              <a:t>11/1/2023</a:t>
            </a:fld>
            <a:endParaRPr lang="en-US"/>
          </a:p>
        </p:txBody>
      </p:sp>
      <p:sp>
        <p:nvSpPr>
          <p:cNvPr id="5" name="Footer Placeholder 4">
            <a:extLst>
              <a:ext uri="{FF2B5EF4-FFF2-40B4-BE49-F238E27FC236}">
                <a16:creationId xmlns:a16="http://schemas.microsoft.com/office/drawing/2014/main" id="{926078AD-0DEF-CB45-5126-AD85B39E7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5B3E3-DD93-EFB4-BC87-63B6DC4D5B04}"/>
              </a:ext>
            </a:extLst>
          </p:cNvPr>
          <p:cNvSpPr>
            <a:spLocks noGrp="1"/>
          </p:cNvSpPr>
          <p:nvPr>
            <p:ph type="sldNum" sz="quarter" idx="12"/>
          </p:nvPr>
        </p:nvSpPr>
        <p:spPr/>
        <p:txBody>
          <a:bodyPr/>
          <a:lstStyle/>
          <a:p>
            <a:fld id="{9CB2AC49-4A38-4375-AA1A-7A18498F3108}" type="slidenum">
              <a:rPr lang="en-US" smtClean="0"/>
              <a:t>‹#›</a:t>
            </a:fld>
            <a:endParaRPr lang="en-US"/>
          </a:p>
        </p:txBody>
      </p:sp>
    </p:spTree>
    <p:extLst>
      <p:ext uri="{BB962C8B-B14F-4D97-AF65-F5344CB8AC3E}">
        <p14:creationId xmlns:p14="http://schemas.microsoft.com/office/powerpoint/2010/main" val="1227426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3DA60-4EA2-0A4A-FC85-82466B7D99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CCDB08-D837-22CF-8B6F-9A8DB5A32D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575AA5-6DC6-FBF0-5C80-B5A8651C17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E8F8C9-13C9-C18D-9C6C-D0D10051DAB2}"/>
              </a:ext>
            </a:extLst>
          </p:cNvPr>
          <p:cNvSpPr>
            <a:spLocks noGrp="1"/>
          </p:cNvSpPr>
          <p:nvPr>
            <p:ph type="dt" sz="half" idx="10"/>
          </p:nvPr>
        </p:nvSpPr>
        <p:spPr/>
        <p:txBody>
          <a:bodyPr/>
          <a:lstStyle/>
          <a:p>
            <a:fld id="{06059F6E-3E4C-4DF8-B9C5-4A16C08BB669}" type="datetimeFigureOut">
              <a:rPr lang="en-US" smtClean="0"/>
              <a:t>11/1/2023</a:t>
            </a:fld>
            <a:endParaRPr lang="en-US"/>
          </a:p>
        </p:txBody>
      </p:sp>
      <p:sp>
        <p:nvSpPr>
          <p:cNvPr id="6" name="Footer Placeholder 5">
            <a:extLst>
              <a:ext uri="{FF2B5EF4-FFF2-40B4-BE49-F238E27FC236}">
                <a16:creationId xmlns:a16="http://schemas.microsoft.com/office/drawing/2014/main" id="{5ED912EA-6858-4FB5-B026-DB901CD01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7980D-4B1F-2C80-C6F0-837A6E397DD0}"/>
              </a:ext>
            </a:extLst>
          </p:cNvPr>
          <p:cNvSpPr>
            <a:spLocks noGrp="1"/>
          </p:cNvSpPr>
          <p:nvPr>
            <p:ph type="sldNum" sz="quarter" idx="12"/>
          </p:nvPr>
        </p:nvSpPr>
        <p:spPr/>
        <p:txBody>
          <a:bodyPr/>
          <a:lstStyle/>
          <a:p>
            <a:fld id="{9CB2AC49-4A38-4375-AA1A-7A18498F3108}" type="slidenum">
              <a:rPr lang="en-US" smtClean="0"/>
              <a:t>‹#›</a:t>
            </a:fld>
            <a:endParaRPr lang="en-US"/>
          </a:p>
        </p:txBody>
      </p:sp>
    </p:spTree>
    <p:extLst>
      <p:ext uri="{BB962C8B-B14F-4D97-AF65-F5344CB8AC3E}">
        <p14:creationId xmlns:p14="http://schemas.microsoft.com/office/powerpoint/2010/main" val="2422182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42AA-10EE-ACDC-4D2A-99D614E319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4F0C64-C558-A523-64D1-858ED11CF1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DB5FC-B92E-C30B-17B4-52967175AC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E44ECD-1CCE-AFC5-B8C9-98545D5B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1941D4-F83D-FA70-E14C-3C7B1A86EA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1256AC-F553-D238-3A04-AE2208B6C1BA}"/>
              </a:ext>
            </a:extLst>
          </p:cNvPr>
          <p:cNvSpPr>
            <a:spLocks noGrp="1"/>
          </p:cNvSpPr>
          <p:nvPr>
            <p:ph type="dt" sz="half" idx="10"/>
          </p:nvPr>
        </p:nvSpPr>
        <p:spPr/>
        <p:txBody>
          <a:bodyPr/>
          <a:lstStyle/>
          <a:p>
            <a:fld id="{06059F6E-3E4C-4DF8-B9C5-4A16C08BB669}" type="datetimeFigureOut">
              <a:rPr lang="en-US" smtClean="0"/>
              <a:t>11/1/2023</a:t>
            </a:fld>
            <a:endParaRPr lang="en-US"/>
          </a:p>
        </p:txBody>
      </p:sp>
      <p:sp>
        <p:nvSpPr>
          <p:cNvPr id="8" name="Footer Placeholder 7">
            <a:extLst>
              <a:ext uri="{FF2B5EF4-FFF2-40B4-BE49-F238E27FC236}">
                <a16:creationId xmlns:a16="http://schemas.microsoft.com/office/drawing/2014/main" id="{AEE0B04E-B4BB-52F6-4961-DDE5468425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084888-404D-41AD-997F-13B801340A00}"/>
              </a:ext>
            </a:extLst>
          </p:cNvPr>
          <p:cNvSpPr>
            <a:spLocks noGrp="1"/>
          </p:cNvSpPr>
          <p:nvPr>
            <p:ph type="sldNum" sz="quarter" idx="12"/>
          </p:nvPr>
        </p:nvSpPr>
        <p:spPr/>
        <p:txBody>
          <a:bodyPr/>
          <a:lstStyle/>
          <a:p>
            <a:fld id="{9CB2AC49-4A38-4375-AA1A-7A18498F3108}" type="slidenum">
              <a:rPr lang="en-US" smtClean="0"/>
              <a:t>‹#›</a:t>
            </a:fld>
            <a:endParaRPr lang="en-US"/>
          </a:p>
        </p:txBody>
      </p:sp>
    </p:spTree>
    <p:extLst>
      <p:ext uri="{BB962C8B-B14F-4D97-AF65-F5344CB8AC3E}">
        <p14:creationId xmlns:p14="http://schemas.microsoft.com/office/powerpoint/2010/main" val="38893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404D-3BB1-244D-5A9B-CF9DDE74CB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6A6904-B6F9-DFB1-F85A-264B4392C563}"/>
              </a:ext>
            </a:extLst>
          </p:cNvPr>
          <p:cNvSpPr>
            <a:spLocks noGrp="1"/>
          </p:cNvSpPr>
          <p:nvPr>
            <p:ph type="dt" sz="half" idx="10"/>
          </p:nvPr>
        </p:nvSpPr>
        <p:spPr/>
        <p:txBody>
          <a:bodyPr/>
          <a:lstStyle/>
          <a:p>
            <a:fld id="{06059F6E-3E4C-4DF8-B9C5-4A16C08BB669}" type="datetimeFigureOut">
              <a:rPr lang="en-US" smtClean="0"/>
              <a:t>11/1/2023</a:t>
            </a:fld>
            <a:endParaRPr lang="en-US"/>
          </a:p>
        </p:txBody>
      </p:sp>
      <p:sp>
        <p:nvSpPr>
          <p:cNvPr id="4" name="Footer Placeholder 3">
            <a:extLst>
              <a:ext uri="{FF2B5EF4-FFF2-40B4-BE49-F238E27FC236}">
                <a16:creationId xmlns:a16="http://schemas.microsoft.com/office/drawing/2014/main" id="{562EF6A7-64BC-5D9F-DC82-E1666E295E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B28B4D-9DDD-5500-2318-FEBD3CEB5126}"/>
              </a:ext>
            </a:extLst>
          </p:cNvPr>
          <p:cNvSpPr>
            <a:spLocks noGrp="1"/>
          </p:cNvSpPr>
          <p:nvPr>
            <p:ph type="sldNum" sz="quarter" idx="12"/>
          </p:nvPr>
        </p:nvSpPr>
        <p:spPr/>
        <p:txBody>
          <a:bodyPr/>
          <a:lstStyle/>
          <a:p>
            <a:fld id="{9CB2AC49-4A38-4375-AA1A-7A18498F3108}" type="slidenum">
              <a:rPr lang="en-US" smtClean="0"/>
              <a:t>‹#›</a:t>
            </a:fld>
            <a:endParaRPr lang="en-US"/>
          </a:p>
        </p:txBody>
      </p:sp>
    </p:spTree>
    <p:extLst>
      <p:ext uri="{BB962C8B-B14F-4D97-AF65-F5344CB8AC3E}">
        <p14:creationId xmlns:p14="http://schemas.microsoft.com/office/powerpoint/2010/main" val="308390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B45476-B516-FB42-449D-C8799800B168}"/>
              </a:ext>
            </a:extLst>
          </p:cNvPr>
          <p:cNvSpPr>
            <a:spLocks noGrp="1"/>
          </p:cNvSpPr>
          <p:nvPr>
            <p:ph type="dt" sz="half" idx="10"/>
          </p:nvPr>
        </p:nvSpPr>
        <p:spPr/>
        <p:txBody>
          <a:bodyPr/>
          <a:lstStyle/>
          <a:p>
            <a:fld id="{06059F6E-3E4C-4DF8-B9C5-4A16C08BB669}" type="datetimeFigureOut">
              <a:rPr lang="en-US" smtClean="0"/>
              <a:t>11/1/2023</a:t>
            </a:fld>
            <a:endParaRPr lang="en-US"/>
          </a:p>
        </p:txBody>
      </p:sp>
      <p:sp>
        <p:nvSpPr>
          <p:cNvPr id="3" name="Footer Placeholder 2">
            <a:extLst>
              <a:ext uri="{FF2B5EF4-FFF2-40B4-BE49-F238E27FC236}">
                <a16:creationId xmlns:a16="http://schemas.microsoft.com/office/drawing/2014/main" id="{F6CD37A5-9CAA-BC9F-802A-A7FD87EE2D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19E30D-0BDF-38BC-1797-D720C9687649}"/>
              </a:ext>
            </a:extLst>
          </p:cNvPr>
          <p:cNvSpPr>
            <a:spLocks noGrp="1"/>
          </p:cNvSpPr>
          <p:nvPr>
            <p:ph type="sldNum" sz="quarter" idx="12"/>
          </p:nvPr>
        </p:nvSpPr>
        <p:spPr/>
        <p:txBody>
          <a:bodyPr/>
          <a:lstStyle/>
          <a:p>
            <a:fld id="{9CB2AC49-4A38-4375-AA1A-7A18498F3108}" type="slidenum">
              <a:rPr lang="en-US" smtClean="0"/>
              <a:t>‹#›</a:t>
            </a:fld>
            <a:endParaRPr lang="en-US"/>
          </a:p>
        </p:txBody>
      </p:sp>
    </p:spTree>
    <p:extLst>
      <p:ext uri="{BB962C8B-B14F-4D97-AF65-F5344CB8AC3E}">
        <p14:creationId xmlns:p14="http://schemas.microsoft.com/office/powerpoint/2010/main" val="3377156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D8AF-FAA1-C233-86BC-62F287FAC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BD0DED-4483-29EB-D193-B5C4E3464B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14A7D5-7B30-5297-2F7C-005BD80FA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FCA97A-C3D5-B361-47DC-5455F52E0CC9}"/>
              </a:ext>
            </a:extLst>
          </p:cNvPr>
          <p:cNvSpPr>
            <a:spLocks noGrp="1"/>
          </p:cNvSpPr>
          <p:nvPr>
            <p:ph type="dt" sz="half" idx="10"/>
          </p:nvPr>
        </p:nvSpPr>
        <p:spPr/>
        <p:txBody>
          <a:bodyPr/>
          <a:lstStyle/>
          <a:p>
            <a:fld id="{06059F6E-3E4C-4DF8-B9C5-4A16C08BB669}" type="datetimeFigureOut">
              <a:rPr lang="en-US" smtClean="0"/>
              <a:t>11/1/2023</a:t>
            </a:fld>
            <a:endParaRPr lang="en-US"/>
          </a:p>
        </p:txBody>
      </p:sp>
      <p:sp>
        <p:nvSpPr>
          <p:cNvPr id="6" name="Footer Placeholder 5">
            <a:extLst>
              <a:ext uri="{FF2B5EF4-FFF2-40B4-BE49-F238E27FC236}">
                <a16:creationId xmlns:a16="http://schemas.microsoft.com/office/drawing/2014/main" id="{8B18DEF4-5014-FBF3-264F-5F6D71D871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FB112A-CE62-20F6-9F05-1BE154E385D6}"/>
              </a:ext>
            </a:extLst>
          </p:cNvPr>
          <p:cNvSpPr>
            <a:spLocks noGrp="1"/>
          </p:cNvSpPr>
          <p:nvPr>
            <p:ph type="sldNum" sz="quarter" idx="12"/>
          </p:nvPr>
        </p:nvSpPr>
        <p:spPr/>
        <p:txBody>
          <a:bodyPr/>
          <a:lstStyle/>
          <a:p>
            <a:fld id="{9CB2AC49-4A38-4375-AA1A-7A18498F3108}" type="slidenum">
              <a:rPr lang="en-US" smtClean="0"/>
              <a:t>‹#›</a:t>
            </a:fld>
            <a:endParaRPr lang="en-US"/>
          </a:p>
        </p:txBody>
      </p:sp>
    </p:spTree>
    <p:extLst>
      <p:ext uri="{BB962C8B-B14F-4D97-AF65-F5344CB8AC3E}">
        <p14:creationId xmlns:p14="http://schemas.microsoft.com/office/powerpoint/2010/main" val="286671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C6C45-77E6-65D3-5FD7-D110211C09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91C9DE-3273-E1F6-6196-3FDFA4D2D3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E19DA3-4CF5-E7C8-6912-93FDFF91E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3A6F4-5096-AFA6-2849-7830AA1E6372}"/>
              </a:ext>
            </a:extLst>
          </p:cNvPr>
          <p:cNvSpPr>
            <a:spLocks noGrp="1"/>
          </p:cNvSpPr>
          <p:nvPr>
            <p:ph type="dt" sz="half" idx="10"/>
          </p:nvPr>
        </p:nvSpPr>
        <p:spPr/>
        <p:txBody>
          <a:bodyPr/>
          <a:lstStyle/>
          <a:p>
            <a:fld id="{06059F6E-3E4C-4DF8-B9C5-4A16C08BB669}" type="datetimeFigureOut">
              <a:rPr lang="en-US" smtClean="0"/>
              <a:t>11/1/2023</a:t>
            </a:fld>
            <a:endParaRPr lang="en-US"/>
          </a:p>
        </p:txBody>
      </p:sp>
      <p:sp>
        <p:nvSpPr>
          <p:cNvPr id="6" name="Footer Placeholder 5">
            <a:extLst>
              <a:ext uri="{FF2B5EF4-FFF2-40B4-BE49-F238E27FC236}">
                <a16:creationId xmlns:a16="http://schemas.microsoft.com/office/drawing/2014/main" id="{B69D0003-5E7C-9553-E3D8-E0ADCCAE8B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C30803-0A6F-7FE6-3075-D7BB01FED243}"/>
              </a:ext>
            </a:extLst>
          </p:cNvPr>
          <p:cNvSpPr>
            <a:spLocks noGrp="1"/>
          </p:cNvSpPr>
          <p:nvPr>
            <p:ph type="sldNum" sz="quarter" idx="12"/>
          </p:nvPr>
        </p:nvSpPr>
        <p:spPr/>
        <p:txBody>
          <a:bodyPr/>
          <a:lstStyle/>
          <a:p>
            <a:fld id="{9CB2AC49-4A38-4375-AA1A-7A18498F3108}" type="slidenum">
              <a:rPr lang="en-US" smtClean="0"/>
              <a:t>‹#›</a:t>
            </a:fld>
            <a:endParaRPr lang="en-US"/>
          </a:p>
        </p:txBody>
      </p:sp>
    </p:spTree>
    <p:extLst>
      <p:ext uri="{BB962C8B-B14F-4D97-AF65-F5344CB8AC3E}">
        <p14:creationId xmlns:p14="http://schemas.microsoft.com/office/powerpoint/2010/main" val="346828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F4E3E6-EBAC-E9DF-EFC1-5AEC4444DA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33663F-CF6C-851A-56D1-8006081B3A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1A2259-DFEC-8C45-A969-45EE1BB13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59F6E-3E4C-4DF8-B9C5-4A16C08BB669}" type="datetimeFigureOut">
              <a:rPr lang="en-US" smtClean="0"/>
              <a:t>11/1/2023</a:t>
            </a:fld>
            <a:endParaRPr lang="en-US"/>
          </a:p>
        </p:txBody>
      </p:sp>
      <p:sp>
        <p:nvSpPr>
          <p:cNvPr id="5" name="Footer Placeholder 4">
            <a:extLst>
              <a:ext uri="{FF2B5EF4-FFF2-40B4-BE49-F238E27FC236}">
                <a16:creationId xmlns:a16="http://schemas.microsoft.com/office/drawing/2014/main" id="{2B13B5A8-0546-6FF8-5C46-0C4EE917C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483E90-06D1-46E1-07A1-9429212CC8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B2AC49-4A38-4375-AA1A-7A18498F3108}" type="slidenum">
              <a:rPr lang="en-US" smtClean="0"/>
              <a:t>‹#›</a:t>
            </a:fld>
            <a:endParaRPr lang="en-US"/>
          </a:p>
        </p:txBody>
      </p:sp>
    </p:spTree>
    <p:extLst>
      <p:ext uri="{BB962C8B-B14F-4D97-AF65-F5344CB8AC3E}">
        <p14:creationId xmlns:p14="http://schemas.microsoft.com/office/powerpoint/2010/main" val="2935028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44707-9339-93A6-0209-4A83F498C652}"/>
              </a:ext>
            </a:extLst>
          </p:cNvPr>
          <p:cNvSpPr>
            <a:spLocks noGrp="1"/>
          </p:cNvSpPr>
          <p:nvPr>
            <p:ph type="ctrTitle"/>
          </p:nvPr>
        </p:nvSpPr>
        <p:spPr/>
        <p:txBody>
          <a:bodyPr/>
          <a:lstStyle/>
          <a:p>
            <a:r>
              <a:rPr lang="en-US" dirty="0">
                <a:effectLst>
                  <a:outerShdw blurRad="38100" dist="38100" dir="2700000" algn="tl">
                    <a:srgbClr val="000000">
                      <a:alpha val="43137"/>
                    </a:srgbClr>
                  </a:outerShdw>
                </a:effectLst>
              </a:rPr>
              <a:t>DISEASE PREDICTION</a:t>
            </a:r>
          </a:p>
        </p:txBody>
      </p:sp>
      <p:sp>
        <p:nvSpPr>
          <p:cNvPr id="3" name="Subtitle 2">
            <a:extLst>
              <a:ext uri="{FF2B5EF4-FFF2-40B4-BE49-F238E27FC236}">
                <a16:creationId xmlns:a16="http://schemas.microsoft.com/office/drawing/2014/main" id="{7788CE53-1E20-AA4A-0332-986A167861FD}"/>
              </a:ext>
            </a:extLst>
          </p:cNvPr>
          <p:cNvSpPr>
            <a:spLocks noGrp="1"/>
          </p:cNvSpPr>
          <p:nvPr>
            <p:ph type="subTitle" idx="1"/>
          </p:nvPr>
        </p:nvSpPr>
        <p:spPr>
          <a:xfrm>
            <a:off x="1524000" y="3602038"/>
            <a:ext cx="9144000" cy="423115"/>
          </a:xfrm>
        </p:spPr>
        <p:txBody>
          <a:bodyPr/>
          <a:lstStyle/>
          <a:p>
            <a:r>
              <a:rPr lang="en-US" dirty="0"/>
              <a:t>--By Team IDK--</a:t>
            </a:r>
          </a:p>
        </p:txBody>
      </p:sp>
      <p:sp>
        <p:nvSpPr>
          <p:cNvPr id="5" name="TextBox 4">
            <a:extLst>
              <a:ext uri="{FF2B5EF4-FFF2-40B4-BE49-F238E27FC236}">
                <a16:creationId xmlns:a16="http://schemas.microsoft.com/office/drawing/2014/main" id="{CAEF1CF2-4C54-83EC-C48B-A4F649473C27}"/>
              </a:ext>
            </a:extLst>
          </p:cNvPr>
          <p:cNvSpPr txBox="1"/>
          <p:nvPr/>
        </p:nvSpPr>
        <p:spPr>
          <a:xfrm>
            <a:off x="8525435" y="4114800"/>
            <a:ext cx="3666565" cy="1477328"/>
          </a:xfrm>
          <a:prstGeom prst="rect">
            <a:avLst/>
          </a:prstGeom>
          <a:noFill/>
        </p:spPr>
        <p:txBody>
          <a:bodyPr wrap="square" rtlCol="0">
            <a:spAutoFit/>
          </a:bodyPr>
          <a:lstStyle/>
          <a:p>
            <a:r>
              <a:rPr lang="en-US" dirty="0"/>
              <a:t>Team members:</a:t>
            </a:r>
            <a:br>
              <a:rPr lang="en-US" dirty="0"/>
            </a:br>
            <a:r>
              <a:rPr lang="en-US" dirty="0"/>
              <a:t>M.M.NAVADEEP(99220041253)</a:t>
            </a:r>
          </a:p>
          <a:p>
            <a:r>
              <a:rPr lang="en-US" dirty="0"/>
              <a:t>T.V.SUJITH GOPI(99220041389)</a:t>
            </a:r>
          </a:p>
          <a:p>
            <a:r>
              <a:rPr lang="en-US" dirty="0"/>
              <a:t>N.GOPI KRISHNA(99220041274)</a:t>
            </a:r>
          </a:p>
          <a:p>
            <a:r>
              <a:rPr lang="en-US" dirty="0"/>
              <a:t>D.SATWIK CHOWDARY(99220041</a:t>
            </a:r>
          </a:p>
        </p:txBody>
      </p:sp>
    </p:spTree>
    <p:extLst>
      <p:ext uri="{BB962C8B-B14F-4D97-AF65-F5344CB8AC3E}">
        <p14:creationId xmlns:p14="http://schemas.microsoft.com/office/powerpoint/2010/main" val="348247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0A88-A7AF-CD3B-22BC-CC753D9CAAB1}"/>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Problem Statement</a:t>
            </a:r>
          </a:p>
        </p:txBody>
      </p:sp>
      <p:sp>
        <p:nvSpPr>
          <p:cNvPr id="3" name="Content Placeholder 2">
            <a:extLst>
              <a:ext uri="{FF2B5EF4-FFF2-40B4-BE49-F238E27FC236}">
                <a16:creationId xmlns:a16="http://schemas.microsoft.com/office/drawing/2014/main" id="{E9B92811-177E-6063-454F-4C3852FB9EF1}"/>
              </a:ext>
            </a:extLst>
          </p:cNvPr>
          <p:cNvSpPr>
            <a:spLocks noGrp="1"/>
          </p:cNvSpPr>
          <p:nvPr>
            <p:ph idx="1"/>
          </p:nvPr>
        </p:nvSpPr>
        <p:spPr/>
        <p:txBody>
          <a:bodyPr>
            <a:normAutofit/>
          </a:bodyPr>
          <a:lstStyle/>
          <a:p>
            <a:r>
              <a:rPr lang="en-US" sz="2600" b="0" i="0" dirty="0">
                <a:effectLst/>
                <a:latin typeface="Söhne"/>
              </a:rPr>
              <a:t>The objective of this project is to develop a robust and accurate disease prediction system that can predict the type of disease a patient may have based on their symptoms and medical profile. The model should take into account various symptoms, age, gender, blood pressure, and cholesterol level as input features and provide the predicted disease name as the output.</a:t>
            </a:r>
            <a:endParaRPr lang="en-US" sz="2600" dirty="0"/>
          </a:p>
        </p:txBody>
      </p:sp>
    </p:spTree>
    <p:extLst>
      <p:ext uri="{BB962C8B-B14F-4D97-AF65-F5344CB8AC3E}">
        <p14:creationId xmlns:p14="http://schemas.microsoft.com/office/powerpoint/2010/main" val="303376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EA23-8BC8-4B8A-E58B-CB0C196BE709}"/>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Analysis of Problem</a:t>
            </a:r>
          </a:p>
        </p:txBody>
      </p:sp>
      <p:sp>
        <p:nvSpPr>
          <p:cNvPr id="3" name="Content Placeholder 2">
            <a:extLst>
              <a:ext uri="{FF2B5EF4-FFF2-40B4-BE49-F238E27FC236}">
                <a16:creationId xmlns:a16="http://schemas.microsoft.com/office/drawing/2014/main" id="{2A182F6A-B58B-66AB-6B19-8E078EDA82E6}"/>
              </a:ext>
            </a:extLst>
          </p:cNvPr>
          <p:cNvSpPr>
            <a:spLocks noGrp="1"/>
          </p:cNvSpPr>
          <p:nvPr>
            <p:ph idx="1"/>
          </p:nvPr>
        </p:nvSpPr>
        <p:spPr/>
        <p:txBody>
          <a:bodyPr>
            <a:normAutofit fontScale="92500"/>
          </a:bodyPr>
          <a:lstStyle/>
          <a:p>
            <a:pPr algn="l">
              <a:buFont typeface="+mj-lt"/>
              <a:buAutoNum type="arabicPeriod"/>
            </a:pPr>
            <a:r>
              <a:rPr lang="en-US" b="0" i="0" dirty="0">
                <a:effectLst/>
                <a:latin typeface="Söhne"/>
              </a:rPr>
              <a:t>Develop a machine learning model that can accurately predict the disease name based on the given symptoms and patient information.</a:t>
            </a:r>
          </a:p>
          <a:p>
            <a:pPr algn="l">
              <a:buFont typeface="+mj-lt"/>
              <a:buAutoNum type="arabicPeriod"/>
            </a:pPr>
            <a:r>
              <a:rPr lang="en-US" b="0" i="0" dirty="0">
                <a:effectLst/>
                <a:latin typeface="Söhne"/>
              </a:rPr>
              <a:t>Achieve high accuracy and reliability in disease prediction to ensure that patients receive accurate and timely diagnoses.</a:t>
            </a:r>
          </a:p>
          <a:p>
            <a:pPr algn="l">
              <a:buFont typeface="+mj-lt"/>
              <a:buAutoNum type="arabicPeriod"/>
            </a:pPr>
            <a:r>
              <a:rPr lang="en-US" b="0" i="0" dirty="0">
                <a:effectLst/>
                <a:latin typeface="Söhne"/>
              </a:rPr>
              <a:t>Handle the challenges posed by imbalanced data, complex relationships between symptoms and diseases, and variations in patient profiles.</a:t>
            </a:r>
          </a:p>
          <a:p>
            <a:pPr algn="l">
              <a:buFont typeface="+mj-lt"/>
              <a:buAutoNum type="arabicPeriod"/>
            </a:pPr>
            <a:r>
              <a:rPr lang="en-US" b="0" i="0" dirty="0">
                <a:effectLst/>
                <a:latin typeface="Söhne"/>
              </a:rPr>
              <a:t>Ensure that the model is interpretable and can provide insights into the factors influencing disease prediction.</a:t>
            </a:r>
          </a:p>
          <a:p>
            <a:pPr algn="l">
              <a:buFont typeface="+mj-lt"/>
              <a:buAutoNum type="arabicPeriod"/>
            </a:pPr>
            <a:r>
              <a:rPr lang="en-US" b="0" i="0" dirty="0">
                <a:effectLst/>
                <a:latin typeface="Söhne"/>
              </a:rPr>
              <a:t>Enable the integration of the model into a user-friendly application or platform for healthcare professionals to use.</a:t>
            </a:r>
          </a:p>
          <a:p>
            <a:pPr marL="0" indent="0">
              <a:buNone/>
            </a:pPr>
            <a:endParaRPr lang="en-US" dirty="0"/>
          </a:p>
        </p:txBody>
      </p:sp>
    </p:spTree>
    <p:extLst>
      <p:ext uri="{BB962C8B-B14F-4D97-AF65-F5344CB8AC3E}">
        <p14:creationId xmlns:p14="http://schemas.microsoft.com/office/powerpoint/2010/main" val="1706835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68D3-2119-BDBB-E6B1-1C16629C8707}"/>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Dataset</a:t>
            </a:r>
          </a:p>
        </p:txBody>
      </p:sp>
      <p:sp>
        <p:nvSpPr>
          <p:cNvPr id="3" name="Content Placeholder 2">
            <a:extLst>
              <a:ext uri="{FF2B5EF4-FFF2-40B4-BE49-F238E27FC236}">
                <a16:creationId xmlns:a16="http://schemas.microsoft.com/office/drawing/2014/main" id="{EEF0C057-7AD7-4EF5-5725-1C203B828616}"/>
              </a:ext>
            </a:extLst>
          </p:cNvPr>
          <p:cNvSpPr>
            <a:spLocks noGrp="1"/>
          </p:cNvSpPr>
          <p:nvPr>
            <p:ph idx="1"/>
          </p:nvPr>
        </p:nvSpPr>
        <p:spPr>
          <a:xfrm>
            <a:off x="838200" y="1434353"/>
            <a:ext cx="10515600" cy="4742610"/>
          </a:xfrm>
        </p:spPr>
        <p:txBody>
          <a:bodyPr>
            <a:normAutofit/>
          </a:bodyPr>
          <a:lstStyle/>
          <a:p>
            <a:r>
              <a:rPr lang="en-US" sz="2600" b="0" i="0" dirty="0">
                <a:effectLst/>
                <a:latin typeface="Söhne"/>
              </a:rPr>
              <a:t>The project utilizes a dataset that includes information on various diseases, patient symptoms, age, gender, blood pressure, and cholesterol levels. The dataset is used for model training, testing, and validation.</a:t>
            </a:r>
          </a:p>
          <a:p>
            <a:pPr marL="0" indent="0">
              <a:buNone/>
            </a:pPr>
            <a:r>
              <a:rPr lang="en-US" sz="2600" dirty="0">
                <a:latin typeface="Söhne"/>
              </a:rPr>
              <a:t>Now, let’s see the column-wise depiction of dataset:</a:t>
            </a:r>
            <a:br>
              <a:rPr lang="en-US" sz="2600" dirty="0">
                <a:latin typeface="Söhne"/>
              </a:rPr>
            </a:br>
            <a:endParaRPr lang="en-US" sz="2600" dirty="0"/>
          </a:p>
        </p:txBody>
      </p:sp>
      <p:pic>
        <p:nvPicPr>
          <p:cNvPr id="5" name="Picture 4">
            <a:extLst>
              <a:ext uri="{FF2B5EF4-FFF2-40B4-BE49-F238E27FC236}">
                <a16:creationId xmlns:a16="http://schemas.microsoft.com/office/drawing/2014/main" id="{E2FE8EAE-92EB-1789-E55F-7A8EF2066162}"/>
              </a:ext>
            </a:extLst>
          </p:cNvPr>
          <p:cNvPicPr>
            <a:picLocks noChangeAspect="1"/>
          </p:cNvPicPr>
          <p:nvPr/>
        </p:nvPicPr>
        <p:blipFill>
          <a:blip r:embed="rId2"/>
          <a:stretch>
            <a:fillRect/>
          </a:stretch>
        </p:blipFill>
        <p:spPr>
          <a:xfrm>
            <a:off x="2904563" y="3065217"/>
            <a:ext cx="6678633" cy="3427658"/>
          </a:xfrm>
          <a:prstGeom prst="rect">
            <a:avLst/>
          </a:prstGeom>
        </p:spPr>
      </p:pic>
    </p:spTree>
    <p:extLst>
      <p:ext uri="{BB962C8B-B14F-4D97-AF65-F5344CB8AC3E}">
        <p14:creationId xmlns:p14="http://schemas.microsoft.com/office/powerpoint/2010/main" val="2461606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F1A3D3-38E1-0390-EC3B-93D41B56E4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332" y="551007"/>
            <a:ext cx="8097335" cy="4351338"/>
          </a:xfrm>
        </p:spPr>
      </p:pic>
      <p:sp>
        <p:nvSpPr>
          <p:cNvPr id="7" name="TextBox 6">
            <a:extLst>
              <a:ext uri="{FF2B5EF4-FFF2-40B4-BE49-F238E27FC236}">
                <a16:creationId xmlns:a16="http://schemas.microsoft.com/office/drawing/2014/main" id="{DA5400C1-D776-E443-8E18-94A703D3B81A}"/>
              </a:ext>
            </a:extLst>
          </p:cNvPr>
          <p:cNvSpPr txBox="1"/>
          <p:nvPr/>
        </p:nvSpPr>
        <p:spPr>
          <a:xfrm>
            <a:off x="1021976" y="5163671"/>
            <a:ext cx="9672918" cy="1154162"/>
          </a:xfrm>
          <a:prstGeom prst="rect">
            <a:avLst/>
          </a:prstGeom>
          <a:noFill/>
        </p:spPr>
        <p:txBody>
          <a:bodyPr wrap="square" rtlCol="0">
            <a:spAutoFit/>
          </a:bodyPr>
          <a:lstStyle/>
          <a:p>
            <a:r>
              <a:rPr lang="en-US" sz="2300" dirty="0"/>
              <a:t>More Information of the dataset is provided in: </a:t>
            </a:r>
            <a:r>
              <a:rPr lang="en-US" sz="2300" dirty="0">
                <a:effectLst>
                  <a:outerShdw blurRad="38100" dist="38100" dir="2700000" algn="tl">
                    <a:srgbClr val="000000">
                      <a:alpha val="43137"/>
                    </a:srgbClr>
                  </a:outerShdw>
                </a:effectLst>
              </a:rPr>
              <a:t>“https://www.kaggle.com/datasets/navadeep2004/disease-prediction-based-symptom-medical-history”</a:t>
            </a:r>
          </a:p>
        </p:txBody>
      </p:sp>
    </p:spTree>
    <p:extLst>
      <p:ext uri="{BB962C8B-B14F-4D97-AF65-F5344CB8AC3E}">
        <p14:creationId xmlns:p14="http://schemas.microsoft.com/office/powerpoint/2010/main" val="15576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9904-8AD2-C363-B46D-C8CCA6770A6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Block Diagram</a:t>
            </a:r>
          </a:p>
        </p:txBody>
      </p:sp>
      <p:pic>
        <p:nvPicPr>
          <p:cNvPr id="5" name="Content Placeholder 4">
            <a:extLst>
              <a:ext uri="{FF2B5EF4-FFF2-40B4-BE49-F238E27FC236}">
                <a16:creationId xmlns:a16="http://schemas.microsoft.com/office/drawing/2014/main" id="{EF28D162-F4F1-EDE9-6BD9-C890CCC0D4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5620" y="1690688"/>
            <a:ext cx="9680759" cy="4125510"/>
          </a:xfrm>
        </p:spPr>
      </p:pic>
    </p:spTree>
    <p:extLst>
      <p:ext uri="{BB962C8B-B14F-4D97-AF65-F5344CB8AC3E}">
        <p14:creationId xmlns:p14="http://schemas.microsoft.com/office/powerpoint/2010/main" val="3517323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E402-A257-1E98-57C6-334B9E0FB7A2}"/>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Output</a:t>
            </a:r>
          </a:p>
        </p:txBody>
      </p:sp>
      <p:sp>
        <p:nvSpPr>
          <p:cNvPr id="3" name="Content Placeholder 2">
            <a:extLst>
              <a:ext uri="{FF2B5EF4-FFF2-40B4-BE49-F238E27FC236}">
                <a16:creationId xmlns:a16="http://schemas.microsoft.com/office/drawing/2014/main" id="{BC7BE035-5DA8-6D81-AB63-15B2A075419C}"/>
              </a:ext>
            </a:extLst>
          </p:cNvPr>
          <p:cNvSpPr>
            <a:spLocks noGrp="1"/>
          </p:cNvSpPr>
          <p:nvPr>
            <p:ph idx="1"/>
          </p:nvPr>
        </p:nvSpPr>
        <p:spPr/>
        <p:txBody>
          <a:bodyPr>
            <a:normAutofit/>
          </a:bodyPr>
          <a:lstStyle/>
          <a:p>
            <a:r>
              <a:rPr lang="en-US" sz="2400" b="0" i="0" dirty="0">
                <a:effectLst/>
                <a:latin typeface="Söhne"/>
              </a:rPr>
              <a:t>The primary output of this project is the predicted disease name based on the input symptoms and medical profile of a patient. The model aims to provide an accurate and specific disease name (e.g., "Influenza," "Common Cold," "Asthma," etc.) as the prediction.</a:t>
            </a:r>
            <a:endParaRPr lang="en-US" sz="2400" dirty="0"/>
          </a:p>
        </p:txBody>
      </p:sp>
      <p:pic>
        <p:nvPicPr>
          <p:cNvPr id="9" name="Picture 8">
            <a:extLst>
              <a:ext uri="{FF2B5EF4-FFF2-40B4-BE49-F238E27FC236}">
                <a16:creationId xmlns:a16="http://schemas.microsoft.com/office/drawing/2014/main" id="{302756A2-B909-DF87-87CD-09048CF82115}"/>
              </a:ext>
            </a:extLst>
          </p:cNvPr>
          <p:cNvPicPr>
            <a:picLocks noChangeAspect="1"/>
          </p:cNvPicPr>
          <p:nvPr/>
        </p:nvPicPr>
        <p:blipFill>
          <a:blip r:embed="rId2"/>
          <a:stretch>
            <a:fillRect/>
          </a:stretch>
        </p:blipFill>
        <p:spPr>
          <a:xfrm>
            <a:off x="2648386" y="3429000"/>
            <a:ext cx="6567331" cy="2785035"/>
          </a:xfrm>
          <a:prstGeom prst="rect">
            <a:avLst/>
          </a:prstGeom>
        </p:spPr>
      </p:pic>
    </p:spTree>
    <p:extLst>
      <p:ext uri="{BB962C8B-B14F-4D97-AF65-F5344CB8AC3E}">
        <p14:creationId xmlns:p14="http://schemas.microsoft.com/office/powerpoint/2010/main" val="347262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5825-BF22-3BC5-C1E8-8A23B11E752C}"/>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Conclusion</a:t>
            </a:r>
          </a:p>
        </p:txBody>
      </p:sp>
      <p:sp>
        <p:nvSpPr>
          <p:cNvPr id="4" name="Text Placeholder 3">
            <a:extLst>
              <a:ext uri="{FF2B5EF4-FFF2-40B4-BE49-F238E27FC236}">
                <a16:creationId xmlns:a16="http://schemas.microsoft.com/office/drawing/2014/main" id="{85AEFFD0-589B-7364-5F78-94D468538C99}"/>
              </a:ext>
            </a:extLst>
          </p:cNvPr>
          <p:cNvSpPr>
            <a:spLocks noGrp="1"/>
          </p:cNvSpPr>
          <p:nvPr>
            <p:ph type="body" idx="1"/>
          </p:nvPr>
        </p:nvSpPr>
        <p:spPr/>
        <p:txBody>
          <a:bodyPr/>
          <a:lstStyle/>
          <a:p>
            <a:r>
              <a:rPr lang="en-US" i="0" dirty="0">
                <a:solidFill>
                  <a:schemeClr val="tx1"/>
                </a:solidFill>
                <a:effectLst/>
                <a:latin typeface="Söhne"/>
              </a:rPr>
              <a:t>The Disease Prediction project aims to provide a valuable tool for healthcare professionals in diagnosing diseases based on patient symptoms and medical profiles, contributing to better patient care and outcomes.</a:t>
            </a:r>
            <a:endParaRPr lang="en-US" dirty="0">
              <a:solidFill>
                <a:schemeClr val="tx1"/>
              </a:solidFill>
            </a:endParaRPr>
          </a:p>
        </p:txBody>
      </p:sp>
    </p:spTree>
    <p:extLst>
      <p:ext uri="{BB962C8B-B14F-4D97-AF65-F5344CB8AC3E}">
        <p14:creationId xmlns:p14="http://schemas.microsoft.com/office/powerpoint/2010/main" val="2814217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0A4FE-B17E-746E-D40B-1E00ACFE8E1F}"/>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References</a:t>
            </a:r>
          </a:p>
        </p:txBody>
      </p:sp>
      <p:graphicFrame>
        <p:nvGraphicFramePr>
          <p:cNvPr id="4" name="Content Placeholder 3">
            <a:extLst>
              <a:ext uri="{FF2B5EF4-FFF2-40B4-BE49-F238E27FC236}">
                <a16:creationId xmlns:a16="http://schemas.microsoft.com/office/drawing/2014/main" id="{1969419F-A099-1083-25BB-602EF7B81B8D}"/>
              </a:ext>
            </a:extLst>
          </p:cNvPr>
          <p:cNvGraphicFramePr>
            <a:graphicFrameLocks noGrp="1"/>
          </p:cNvGraphicFramePr>
          <p:nvPr>
            <p:ph idx="1"/>
            <p:extLst>
              <p:ext uri="{D42A27DB-BD31-4B8C-83A1-F6EECF244321}">
                <p14:modId xmlns:p14="http://schemas.microsoft.com/office/powerpoint/2010/main" val="3792217058"/>
              </p:ext>
            </p:extLst>
          </p:nvPr>
        </p:nvGraphicFramePr>
        <p:xfrm>
          <a:off x="838200" y="1265236"/>
          <a:ext cx="10515600" cy="3586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5893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439</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DISEASE PREDICTION</vt:lpstr>
      <vt:lpstr>Problem Statement</vt:lpstr>
      <vt:lpstr>Analysis of Problem</vt:lpstr>
      <vt:lpstr>Dataset</vt:lpstr>
      <vt:lpstr>PowerPoint Presentation</vt:lpstr>
      <vt:lpstr>Block Diagram</vt:lpstr>
      <vt:lpstr>Output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dc:title>
  <dc:creator>Navadeep Marella</dc:creator>
  <cp:lastModifiedBy>Navadeep Marella</cp:lastModifiedBy>
  <cp:revision>3</cp:revision>
  <dcterms:created xsi:type="dcterms:W3CDTF">2023-10-17T05:21:49Z</dcterms:created>
  <dcterms:modified xsi:type="dcterms:W3CDTF">2023-11-01T09:36:36Z</dcterms:modified>
</cp:coreProperties>
</file>