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5E5-7345-B845-A138-A331A2ABE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78DEA-27BF-07DC-47E3-5DFEC799B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F6F4-BAA1-3EEC-EA7A-097100E1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E37C-6DD7-416C-B2E7-1F0074C5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E79A-3ABE-6984-34F3-4B9BB39F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FFF-D42A-C8C8-4EB4-A70D3376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94B9-3F38-57A1-43D3-707D3D268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1A67-4F03-5458-E854-6942371C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0FBC-6F23-829C-5828-3CD2EF77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2D43-9810-5DE9-437E-97D16522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1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3466-8531-7725-A023-B73C380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951E-BEA9-09F8-F170-5ABE8D89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DE54-881D-1100-29C8-584FF8DF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4A46-1F23-C6D7-5E05-80A2438E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A8A8-282D-2734-4F43-01917F8A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BC45-AA55-8278-FABB-45DB7A46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58C2-EC4F-5549-7816-17E9F639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1BE8-B0A9-5C13-4AC5-09F5C17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2751-7DE6-7636-B800-04383024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0FBA-97D5-7417-005B-EAD911D6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2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ED07-3BA7-2DD5-52A3-A1CC2DBB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5B67-6205-3FEB-B6ED-0A99EF88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F788-B810-62EA-4359-74989F3A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0450-7266-7C73-CECE-02C20628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1AAD-643C-51ED-B28A-8C589F2E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0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86B3-347A-0A1A-4FAD-C4C6DE52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FBB1-128E-F0A0-3747-7DFA4F1F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32BDF-CE50-5A35-7DCF-58FC8B43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C8B8-42A1-AF28-7D8A-77DB62E5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B73C-88C7-2F0A-8550-C8814A1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425CD-A265-5A10-8250-8B577EDB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7CD7-356F-A27E-A5B3-1E4AEECC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B665-4890-B98E-94EB-4A72A2B8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9A9D4-5210-7589-5EDD-6E2010DF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39022-661E-3AFB-F21E-FCF925301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126D4-1B35-D638-AF99-22DC1C6FF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06755-3240-6CF1-20E5-BE489F3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00B77-7F5C-F93E-A5B4-A5ADF333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F20C6-6D09-E25B-2D41-C2455A89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0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5910-A755-1134-B3BB-7E5C1DAA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821DC-9EA9-C9E1-02B4-B4497C99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4C50F-FDFA-C50A-9EB2-3EF3D31B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9E68F-13D8-8E9C-873A-2AB83CF2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1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33FD6-EBB7-C45B-3BF6-512D05F8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85CBD-D8ED-6473-633B-E87BB3E7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15E3-802C-5352-9FF8-89109807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0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255C-2A06-9C82-885E-B014CF0A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E008-777F-4173-4912-143C5052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70B10-40E5-2C65-D23C-5E274770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48AF-5832-9967-7C0B-2897E272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EEDF-165F-949F-10C5-63A49AB3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EDBA5-5AB1-6B95-C7D0-3CA6CFA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18C9-5459-FDBF-E7FB-6FFC50C6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4424-B833-92DC-0228-35DD98D88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647FE-E0A9-E564-6ABD-309A15B67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66113-C862-0446-476A-221CDA86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8E6F-3B3C-0BD1-B68F-8C0ED0E3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B3C4B-4265-4E5A-2B26-A38CC394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37E55-ADC0-FBA1-E1E4-6E23F411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2097-461A-A2D9-8353-FA2CBA06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2348-367B-688F-3DB2-E310BDC74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90A16-41B1-43C2-B5A7-07109844D0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F6B4-3468-48D7-7E9E-C286AAC77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0A8E-875E-A7E4-F929-FA32286C3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151A7-B359-4F24-93FC-B8F9EA44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9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26DDB-DDAB-661D-E928-2AEAB05BB6D4}"/>
              </a:ext>
            </a:extLst>
          </p:cNvPr>
          <p:cNvSpPr txBox="1"/>
          <p:nvPr/>
        </p:nvSpPr>
        <p:spPr>
          <a:xfrm rot="10800000" flipH="1" flipV="1">
            <a:off x="3464653" y="527393"/>
            <a:ext cx="448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Performance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4C5EF-E72C-F16C-053E-0722E568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70" y="1239520"/>
            <a:ext cx="8788400" cy="47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B27D4-9040-7B9E-14E1-E4F96195F123}"/>
              </a:ext>
            </a:extLst>
          </p:cNvPr>
          <p:cNvSpPr txBox="1"/>
          <p:nvPr/>
        </p:nvSpPr>
        <p:spPr>
          <a:xfrm>
            <a:off x="3498861" y="569519"/>
            <a:ext cx="5194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&amp; 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2524B-409B-B0F7-633B-E17BCD3609B5}"/>
              </a:ext>
            </a:extLst>
          </p:cNvPr>
          <p:cNvSpPr txBox="1"/>
          <p:nvPr/>
        </p:nvSpPr>
        <p:spPr>
          <a:xfrm>
            <a:off x="1291905" y="1786855"/>
            <a:ext cx="9311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The Mission:</a:t>
            </a:r>
            <a:r>
              <a:rPr lang="en-US" dirty="0"/>
              <a:t> To design and build an interactive dashboard using a retail sales dataset to monitor core business performance, identify key revenue drivers, and provide actionable insights to support strategic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Key Deliverables:</a:t>
            </a:r>
            <a:endParaRPr lang="en-US" dirty="0"/>
          </a:p>
          <a:p>
            <a:r>
              <a:rPr lang="en-US" dirty="0"/>
              <a:t>	Interactive Dashboard built in </a:t>
            </a:r>
            <a:r>
              <a:rPr lang="en-US" b="1" dirty="0"/>
              <a:t>Power BI</a:t>
            </a:r>
            <a:r>
              <a:rPr lang="en-US" dirty="0"/>
              <a:t> .</a:t>
            </a:r>
          </a:p>
          <a:p>
            <a:r>
              <a:rPr lang="en-US" dirty="0"/>
              <a:t>	PPT Summary of analysis and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Dashboard Principles Applied:</a:t>
            </a:r>
            <a:endParaRPr lang="en-US" dirty="0"/>
          </a:p>
          <a:p>
            <a:r>
              <a:rPr lang="en-US" dirty="0"/>
              <a:t>	Clear visualization of core </a:t>
            </a:r>
            <a:r>
              <a:rPr lang="en-US" b="1" dirty="0"/>
              <a:t>KPIs</a:t>
            </a:r>
            <a:r>
              <a:rPr lang="en-US" dirty="0"/>
              <a:t> (Sales, Customers, Items).</a:t>
            </a:r>
          </a:p>
          <a:p>
            <a:r>
              <a:rPr lang="en-US" dirty="0"/>
              <a:t>	Inclusion of </a:t>
            </a:r>
            <a:r>
              <a:rPr lang="en-US" b="1" dirty="0"/>
              <a:t>Time-Series Analysis</a:t>
            </a:r>
            <a:r>
              <a:rPr lang="en-US" dirty="0"/>
              <a:t> to track trends.</a:t>
            </a:r>
          </a:p>
          <a:p>
            <a:r>
              <a:rPr lang="en-US" dirty="0"/>
              <a:t>	Built-in </a:t>
            </a:r>
            <a:r>
              <a:rPr lang="en-US" b="1" dirty="0"/>
              <a:t>Interactivity</a:t>
            </a:r>
            <a:r>
              <a:rPr lang="en-US" dirty="0"/>
              <a:t> using slicers (Year, Month, Category).</a:t>
            </a:r>
          </a:p>
          <a:p>
            <a:r>
              <a:rPr lang="en-US" dirty="0"/>
              <a:t>	Focus on data that informs </a:t>
            </a:r>
            <a:r>
              <a:rPr lang="en-US" b="1" dirty="0"/>
              <a:t>business decisions</a:t>
            </a:r>
            <a:r>
              <a:rPr lang="en-US" dirty="0"/>
              <a:t> (Category and Demographics).</a:t>
            </a:r>
          </a:p>
        </p:txBody>
      </p:sp>
    </p:spTree>
    <p:extLst>
      <p:ext uri="{BB962C8B-B14F-4D97-AF65-F5344CB8AC3E}">
        <p14:creationId xmlns:p14="http://schemas.microsoft.com/office/powerpoint/2010/main" val="1539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C82DB-91C7-8611-BA2A-338D8AA3E3EA}"/>
              </a:ext>
            </a:extLst>
          </p:cNvPr>
          <p:cNvSpPr txBox="1"/>
          <p:nvPr/>
        </p:nvSpPr>
        <p:spPr>
          <a:xfrm>
            <a:off x="3826778" y="411061"/>
            <a:ext cx="4538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F39E50-3309-E38A-A968-01B6D0426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20342"/>
              </p:ext>
            </p:extLst>
          </p:nvPr>
        </p:nvGraphicFramePr>
        <p:xfrm>
          <a:off x="936771" y="1073791"/>
          <a:ext cx="10318458" cy="517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486">
                  <a:extLst>
                    <a:ext uri="{9D8B030D-6E8A-4147-A177-3AD203B41FA5}">
                      <a16:colId xmlns:a16="http://schemas.microsoft.com/office/drawing/2014/main" val="1967643429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752537357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1132698063"/>
                    </a:ext>
                  </a:extLst>
                </a:gridCol>
              </a:tblGrid>
              <a:tr h="1804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Value (from Dashboard)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Context &amp; Business 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360743"/>
                  </a:ext>
                </a:extLst>
              </a:tr>
              <a:tr h="835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TOTAL SALES</a:t>
                      </a:r>
                      <a:r>
                        <a:rPr lang="en-IN" dirty="0"/>
                        <a:t> (Revenue)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$456K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total top-line revenue generated across the analyzed period.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920910"/>
                  </a:ext>
                </a:extLst>
              </a:tr>
              <a:tr h="5848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TOTAL CUSTOMERS</a:t>
                      </a:r>
                      <a:r>
                        <a:rPr lang="en-IN"/>
                        <a:t> (Unique)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1000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active customer base being tracked.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737661"/>
                  </a:ext>
                </a:extLst>
              </a:tr>
              <a:tr h="1336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TOTAL TRANSACTIONS</a:t>
                      </a:r>
                      <a:r>
                        <a:rPr lang="en-IN"/>
                        <a:t> (Orders)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1000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total volume of orders. </a:t>
                      </a:r>
                      <a:r>
                        <a:rPr lang="en-US" i="1"/>
                        <a:t>(Note: 1 customer per transaction suggests no repeat customers in this current view.)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301179"/>
                  </a:ext>
                </a:extLst>
              </a:tr>
              <a:tr h="835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TOTAL ITEMS</a:t>
                      </a:r>
                      <a:r>
                        <a:rPr lang="en-IN"/>
                        <a:t> (Quantity Sold)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2514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Total units moved, indicating demand volume.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688419"/>
                  </a:ext>
                </a:extLst>
              </a:tr>
              <a:tr h="10862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Key Metric to Calculate: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Average Order Value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[Total Sales / Total Transactions]. This would be a crucial benchmark for sales strategy.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45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CA51C-2F39-FEF1-DDCE-77925C6FC8DA}"/>
              </a:ext>
            </a:extLst>
          </p:cNvPr>
          <p:cNvSpPr txBox="1"/>
          <p:nvPr/>
        </p:nvSpPr>
        <p:spPr>
          <a:xfrm>
            <a:off x="3197604" y="419450"/>
            <a:ext cx="579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 1: Sales Trends &amp; Product Drivers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1A4E7-934E-2523-8FCD-7C1D64B139C6}"/>
              </a:ext>
            </a:extLst>
          </p:cNvPr>
          <p:cNvSpPr txBox="1"/>
          <p:nvPr/>
        </p:nvSpPr>
        <p:spPr>
          <a:xfrm>
            <a:off x="682907" y="1409350"/>
            <a:ext cx="107413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Time-Series Analysis and Product Category Performance.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Analysis: Sales Trends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Days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(Area Chart) displays clear fluctuations throughout the period (days 1-30/31). This confirms a non-uniform sales pattern, likely driven by weekly cycles, pay periods, or promotions.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and Operations teams should analyze the peaks and troughs to optimize scheduling and target advertising spend when demand is naturally highest.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Category Performance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by Product 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(Donut Chart) shows a near-equal distribution of revenue among the top three categories: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(Approx. 34.1%)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(Approx. 34.4%)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(Approx. 31.5%)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business relies heavily on balancing these three lines. Further analysis should confirm which one yields the highest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KPI for future development).</a:t>
            </a:r>
          </a:p>
        </p:txBody>
      </p:sp>
    </p:spTree>
    <p:extLst>
      <p:ext uri="{BB962C8B-B14F-4D97-AF65-F5344CB8AC3E}">
        <p14:creationId xmlns:p14="http://schemas.microsoft.com/office/powerpoint/2010/main" val="4042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D4752-6D51-A8A6-C4C6-F6842A55E622}"/>
              </a:ext>
            </a:extLst>
          </p:cNvPr>
          <p:cNvSpPr txBox="1"/>
          <p:nvPr/>
        </p:nvSpPr>
        <p:spPr>
          <a:xfrm>
            <a:off x="3109732" y="358815"/>
            <a:ext cx="5972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5: Key Insight 2: Customer Demographics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0355-7B25-2F86-44CD-5F5595B6D11F}"/>
              </a:ext>
            </a:extLst>
          </p:cNvPr>
          <p:cNvSpPr txBox="1"/>
          <p:nvPr/>
        </p:nvSpPr>
        <p:spPr>
          <a:xfrm>
            <a:off x="1261641" y="1643605"/>
            <a:ext cx="91054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Segmenting sales by Age and Gender for targeted marketing.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by Age Group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Spending Segments: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36-45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group is the largest revenue contributor ($107K), followed closely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26-35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($98K).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core customer for high-value sales falls within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26-45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demographic. Marketing budget and product curation should prioritize the needs and preferences of these high-performing segments.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Gender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slightly skewed towards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a slight preference exists, the split is relatively balanced. The slight skew suggests an opportunity for targeted campaigns to grow the male customer segment without neglecting the primary female audience.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3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EEF25-BA29-A902-77A2-78EDD4D96CF9}"/>
              </a:ext>
            </a:extLst>
          </p:cNvPr>
          <p:cNvSpPr txBox="1"/>
          <p:nvPr/>
        </p:nvSpPr>
        <p:spPr>
          <a:xfrm>
            <a:off x="3819647" y="578734"/>
            <a:ext cx="5243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Business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B3CE7-FC1A-12BF-A526-5E4862A6919F}"/>
              </a:ext>
            </a:extLst>
          </p:cNvPr>
          <p:cNvSpPr txBox="1"/>
          <p:nvPr/>
        </p:nvSpPr>
        <p:spPr>
          <a:xfrm>
            <a:off x="650111" y="1400536"/>
            <a:ext cx="10891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1.Strategic Focus for Stakeholders: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Over Revenue: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focus is revenue. The next step is critical: introduce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KPI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(Selling Price - Cost) to identify which of the top revenue categories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Electronics, Beauty, Clothing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most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Retention: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specific loyalty programs and product recommendation strategies for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26-45 Age 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they represent the most valuable customer segment.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Dashboard Impact: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is fully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slicers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capability empowers business stakeholders to explore trends and segment data instantly, facilitating faster, data-driven decision-making.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Future Enhancements: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Year-over-Year (YoY) Growth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directly on the dashboard to track performance against previous periods.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Drill-Through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to view performance at the specific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for deeper inventory and pricing decisions.</a:t>
            </a:r>
          </a:p>
        </p:txBody>
      </p:sp>
    </p:spTree>
    <p:extLst>
      <p:ext uri="{BB962C8B-B14F-4D97-AF65-F5344CB8AC3E}">
        <p14:creationId xmlns:p14="http://schemas.microsoft.com/office/powerpoint/2010/main" val="8563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686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Navadeep Krishna</dc:creator>
  <cp:lastModifiedBy>Navadeep Krishna</cp:lastModifiedBy>
  <cp:revision>1</cp:revision>
  <dcterms:created xsi:type="dcterms:W3CDTF">2025-10-25T18:21:04Z</dcterms:created>
  <dcterms:modified xsi:type="dcterms:W3CDTF">2025-10-25T18:46:46Z</dcterms:modified>
</cp:coreProperties>
</file>