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7"/>
  </p:notesMasterIdLst>
  <p:sldIdLst>
    <p:sldId id="319" r:id="rId2"/>
    <p:sldId id="320" r:id="rId3"/>
    <p:sldId id="259" r:id="rId4"/>
    <p:sldId id="322" r:id="rId5"/>
    <p:sldId id="260" r:id="rId6"/>
    <p:sldId id="261" r:id="rId7"/>
    <p:sldId id="262" r:id="rId8"/>
    <p:sldId id="267" r:id="rId9"/>
    <p:sldId id="321" r:id="rId10"/>
    <p:sldId id="263" r:id="rId11"/>
    <p:sldId id="268" r:id="rId12"/>
    <p:sldId id="264" r:id="rId13"/>
    <p:sldId id="265" r:id="rId14"/>
    <p:sldId id="32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26B62-669A-4F0D-8F0B-729EFC121FF6}" v="6" dt="2024-03-08T07:22:4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deep reddy" userId="248d3660f56521ad" providerId="LiveId" clId="{92526B62-669A-4F0D-8F0B-729EFC121FF6}"/>
    <pc:docChg chg="undo custSel addSld delSld modSld">
      <pc:chgData name="navadeep reddy" userId="248d3660f56521ad" providerId="LiveId" clId="{92526B62-669A-4F0D-8F0B-729EFC121FF6}" dt="2024-03-08T07:22:40.388" v="110" actId="27636"/>
      <pc:docMkLst>
        <pc:docMk/>
      </pc:docMkLst>
      <pc:sldChg chg="modSp mod">
        <pc:chgData name="navadeep reddy" userId="248d3660f56521ad" providerId="LiveId" clId="{92526B62-669A-4F0D-8F0B-729EFC121FF6}" dt="2024-03-08T07:22:40.179" v="108"/>
        <pc:sldMkLst>
          <pc:docMk/>
          <pc:sldMk cId="0" sldId="259"/>
        </pc:sldMkLst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navadeep reddy" userId="248d3660f56521ad" providerId="LiveId" clId="{92526B62-669A-4F0D-8F0B-729EFC121FF6}" dt="2024-03-08T07:22:40.179" v="108"/>
        <pc:sldMkLst>
          <pc:docMk/>
          <pc:sldMk cId="0" sldId="261"/>
        </pc:sldMkLst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navadeep reddy" userId="248d3660f56521ad" providerId="LiveId" clId="{92526B62-669A-4F0D-8F0B-729EFC121FF6}" dt="2024-03-08T07:22:40.369" v="109" actId="27636"/>
        <pc:sldMkLst>
          <pc:docMk/>
          <pc:sldMk cId="0" sldId="262"/>
        </pc:sldMkLst>
        <pc:spChg chg="mod">
          <ac:chgData name="navadeep reddy" userId="248d3660f56521ad" providerId="LiveId" clId="{92526B62-669A-4F0D-8F0B-729EFC121FF6}" dt="2024-03-08T07:22:40.369" v="109" actId="27636"/>
          <ac:spMkLst>
            <pc:docMk/>
            <pc:sldMk cId="0" sldId="262"/>
            <ac:spMk id="9" creationId="{00000000-0000-0000-0000-000000000000}"/>
          </ac:spMkLst>
        </pc:spChg>
      </pc:sldChg>
      <pc:sldChg chg="modSp mod">
        <pc:chgData name="navadeep reddy" userId="248d3660f56521ad" providerId="LiveId" clId="{92526B62-669A-4F0D-8F0B-729EFC121FF6}" dt="2024-03-08T07:22:40.388" v="110" actId="27636"/>
        <pc:sldMkLst>
          <pc:docMk/>
          <pc:sldMk cId="0" sldId="263"/>
        </pc:sldMkLst>
        <pc:spChg chg="mod">
          <ac:chgData name="navadeep reddy" userId="248d3660f56521ad" providerId="LiveId" clId="{92526B62-669A-4F0D-8F0B-729EFC121FF6}" dt="2024-03-08T03:04:03.050" v="88"/>
          <ac:spMkLst>
            <pc:docMk/>
            <pc:sldMk cId="0" sldId="263"/>
            <ac:spMk id="3" creationId="{00000000-0000-0000-0000-000000000000}"/>
          </ac:spMkLst>
        </pc:spChg>
        <pc:spChg chg="mod">
          <ac:chgData name="navadeep reddy" userId="248d3660f56521ad" providerId="LiveId" clId="{92526B62-669A-4F0D-8F0B-729EFC121FF6}" dt="2024-03-08T07:22:40.388" v="110" actId="27636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navadeep reddy" userId="248d3660f56521ad" providerId="LiveId" clId="{92526B62-669A-4F0D-8F0B-729EFC121FF6}" dt="2024-03-08T07:22:40.179" v="108"/>
        <pc:sldMkLst>
          <pc:docMk/>
          <pc:sldMk cId="0" sldId="264"/>
        </pc:sldMkLst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0" sldId="264"/>
            <ac:spMk id="7" creationId="{00000000-0000-0000-0000-000000000000}"/>
          </ac:spMkLst>
        </pc:spChg>
      </pc:sldChg>
      <pc:sldChg chg="modSp mod">
        <pc:chgData name="navadeep reddy" userId="248d3660f56521ad" providerId="LiveId" clId="{92526B62-669A-4F0D-8F0B-729EFC121FF6}" dt="2024-03-08T02:58:59.235" v="65" actId="113"/>
        <pc:sldMkLst>
          <pc:docMk/>
          <pc:sldMk cId="0" sldId="265"/>
        </pc:sldMkLst>
        <pc:spChg chg="mod">
          <ac:chgData name="navadeep reddy" userId="248d3660f56521ad" providerId="LiveId" clId="{92526B62-669A-4F0D-8F0B-729EFC121FF6}" dt="2024-03-08T02:58:59.235" v="65" actId="113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navadeep reddy" userId="248d3660f56521ad" providerId="LiveId" clId="{92526B62-669A-4F0D-8F0B-729EFC121FF6}" dt="2024-03-08T07:22:40.179" v="108"/>
        <pc:sldMkLst>
          <pc:docMk/>
          <pc:sldMk cId="0" sldId="268"/>
        </pc:sldMkLst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0" sldId="268"/>
            <ac:spMk id="4" creationId="{00000000-0000-0000-0000-000000000000}"/>
          </ac:spMkLst>
        </pc:spChg>
        <pc:picChg chg="mod">
          <ac:chgData name="navadeep reddy" userId="248d3660f56521ad" providerId="LiveId" clId="{92526B62-669A-4F0D-8F0B-729EFC121FF6}" dt="2024-03-08T07:22:40.179" v="108"/>
          <ac:picMkLst>
            <pc:docMk/>
            <pc:sldMk cId="0" sldId="268"/>
            <ac:picMk id="6" creationId="{00000000-0000-0000-0000-000000000000}"/>
          </ac:picMkLst>
        </pc:picChg>
      </pc:sldChg>
      <pc:sldChg chg="modSp mod">
        <pc:chgData name="navadeep reddy" userId="248d3660f56521ad" providerId="LiveId" clId="{92526B62-669A-4F0D-8F0B-729EFC121FF6}" dt="2024-03-08T03:04:35.581" v="94" actId="27636"/>
        <pc:sldMkLst>
          <pc:docMk/>
          <pc:sldMk cId="0" sldId="319"/>
        </pc:sldMkLst>
        <pc:spChg chg="mod">
          <ac:chgData name="navadeep reddy" userId="248d3660f56521ad" providerId="LiveId" clId="{92526B62-669A-4F0D-8F0B-729EFC121FF6}" dt="2024-03-08T03:04:35.581" v="94" actId="27636"/>
          <ac:spMkLst>
            <pc:docMk/>
            <pc:sldMk cId="0" sldId="319"/>
            <ac:spMk id="55" creationId="{00000000-0000-0000-0000-000000000000}"/>
          </ac:spMkLst>
        </pc:spChg>
      </pc:sldChg>
      <pc:sldChg chg="modSp">
        <pc:chgData name="navadeep reddy" userId="248d3660f56521ad" providerId="LiveId" clId="{92526B62-669A-4F0D-8F0B-729EFC121FF6}" dt="2024-03-08T07:22:40.179" v="108"/>
        <pc:sldMkLst>
          <pc:docMk/>
          <pc:sldMk cId="516152517" sldId="321"/>
        </pc:sldMkLst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516152517" sldId="321"/>
            <ac:spMk id="2" creationId="{00000000-0000-0000-0000-000000000000}"/>
          </ac:spMkLst>
        </pc:spChg>
      </pc:sldChg>
      <pc:sldChg chg="modSp mod">
        <pc:chgData name="navadeep reddy" userId="248d3660f56521ad" providerId="LiveId" clId="{92526B62-669A-4F0D-8F0B-729EFC121FF6}" dt="2024-03-08T03:33:34.631" v="103" actId="1076"/>
        <pc:sldMkLst>
          <pc:docMk/>
          <pc:sldMk cId="4165848768" sldId="322"/>
        </pc:sldMkLst>
        <pc:spChg chg="mod">
          <ac:chgData name="navadeep reddy" userId="248d3660f56521ad" providerId="LiveId" clId="{92526B62-669A-4F0D-8F0B-729EFC121FF6}" dt="2024-03-08T03:33:34.631" v="103" actId="1076"/>
          <ac:spMkLst>
            <pc:docMk/>
            <pc:sldMk cId="4165848768" sldId="322"/>
            <ac:spMk id="5" creationId="{9BFEE353-60B7-640C-1A2A-91CA6EA77C09}"/>
          </ac:spMkLst>
        </pc:spChg>
        <pc:picChg chg="mod">
          <ac:chgData name="navadeep reddy" userId="248d3660f56521ad" providerId="LiveId" clId="{92526B62-669A-4F0D-8F0B-729EFC121FF6}" dt="2024-03-08T03:33:28.222" v="102" actId="1076"/>
          <ac:picMkLst>
            <pc:docMk/>
            <pc:sldMk cId="4165848768" sldId="322"/>
            <ac:picMk id="1026" creationId="{C97742DE-4840-50B2-4824-71AF43C1D8E7}"/>
          </ac:picMkLst>
        </pc:picChg>
      </pc:sldChg>
      <pc:sldChg chg="modSp new mod">
        <pc:chgData name="navadeep reddy" userId="248d3660f56521ad" providerId="LiveId" clId="{92526B62-669A-4F0D-8F0B-729EFC121FF6}" dt="2024-03-08T07:22:40.179" v="108"/>
        <pc:sldMkLst>
          <pc:docMk/>
          <pc:sldMk cId="268357829" sldId="323"/>
        </pc:sldMkLst>
        <pc:spChg chg="mod">
          <ac:chgData name="navadeep reddy" userId="248d3660f56521ad" providerId="LiveId" clId="{92526B62-669A-4F0D-8F0B-729EFC121FF6}" dt="2024-03-08T03:01:47.153" v="87" actId="5793"/>
          <ac:spMkLst>
            <pc:docMk/>
            <pc:sldMk cId="268357829" sldId="323"/>
            <ac:spMk id="2" creationId="{70A8E9E0-3225-055F-D694-DDB1691C814A}"/>
          </ac:spMkLst>
        </pc:spChg>
        <pc:spChg chg="mod">
          <ac:chgData name="navadeep reddy" userId="248d3660f56521ad" providerId="LiveId" clId="{92526B62-669A-4F0D-8F0B-729EFC121FF6}" dt="2024-03-08T07:22:40.179" v="108"/>
          <ac:spMkLst>
            <pc:docMk/>
            <pc:sldMk cId="268357829" sldId="323"/>
            <ac:spMk id="3" creationId="{746D5DAC-0602-4539-69A4-07B19018D8B6}"/>
          </ac:spMkLst>
        </pc:spChg>
      </pc:sldChg>
      <pc:sldChg chg="new del">
        <pc:chgData name="navadeep reddy" userId="248d3660f56521ad" providerId="LiveId" clId="{92526B62-669A-4F0D-8F0B-729EFC121FF6}" dt="2024-03-08T03:33:11.039" v="101" actId="680"/>
        <pc:sldMkLst>
          <pc:docMk/>
          <pc:sldMk cId="3497150992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5D49-BFE0-46E8-9005-9EB17B82E882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9A347-1E58-4EB2-ACB5-230B1613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62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47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62F2-1B03-4840-975A-73E203336EAB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1904F8-7D86-47E3-A763-0739005F4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06345"/>
            <a:ext cx="8520600" cy="1127225"/>
          </a:xfrm>
          <a:prstGeom prst="rect">
            <a:avLst/>
          </a:prstGeom>
        </p:spPr>
        <p:txBody>
          <a:bodyPr spcFirstLastPara="1" vert="horz" wrap="square" lIns="91425" tIns="91425" rIns="91425" bIns="91425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" sz="2580" b="1" u="sng" dirty="0"/>
              <a:t>SIMATS ENGINEERING</a:t>
            </a:r>
            <a:endParaRPr sz="2580" b="1" u="sng" dirty="0"/>
          </a:p>
          <a:p>
            <a:pPr algn="ctr">
              <a:spcBef>
                <a:spcPts val="0"/>
              </a:spcBef>
              <a:buSzPts val="990"/>
            </a:pPr>
            <a:r>
              <a:rPr lang="en" sz="2580" b="1" u="sng" dirty="0"/>
              <a:t>SIMATS</a:t>
            </a:r>
            <a:endParaRPr sz="2580" b="1" u="sng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0750" y="1739475"/>
            <a:ext cx="8520600" cy="737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rm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SzPts val="935"/>
            </a:pPr>
            <a:r>
              <a:rPr lang="en" sz="1679" b="1" dirty="0"/>
              <a:t>CSA0812 - Python Programming for Web Application</a:t>
            </a:r>
            <a:endParaRPr sz="1679" b="1" dirty="0"/>
          </a:p>
          <a:p>
            <a:pPr algn="ctr">
              <a:lnSpc>
                <a:spcPct val="80000"/>
              </a:lnSpc>
              <a:spcBef>
                <a:spcPts val="0"/>
              </a:spcBef>
              <a:buSzPts val="935"/>
            </a:pPr>
            <a:r>
              <a:rPr lang="en" sz="1679" b="1" dirty="0"/>
              <a:t>             MINI PROJECT - JAN 2024</a:t>
            </a:r>
            <a:endParaRPr sz="1679"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629400" y="3810000"/>
            <a:ext cx="1908875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dk2"/>
                </a:solidFill>
              </a:rPr>
              <a:t>Presented by:</a:t>
            </a:r>
            <a:endParaRPr b="1"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1.Karthik G</a:t>
            </a: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2.Navadeep G</a:t>
            </a: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3.Ramchand P</a:t>
            </a:r>
            <a:endParaRPr dirty="0">
              <a:solidFill>
                <a:schemeClr val="dk2"/>
              </a:solidFill>
            </a:endParaRPr>
          </a:p>
          <a:p>
            <a:endParaRPr dirty="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62000" y="2766395"/>
            <a:ext cx="72993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INSTITUTE MANAGEMENT PORTAL</a:t>
            </a:r>
          </a:p>
          <a:p>
            <a:pPr algn="ctr"/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(USING PYTHON)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0750" y="4002998"/>
            <a:ext cx="3335900" cy="8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dk2"/>
                </a:solidFill>
              </a:rPr>
              <a:t>Guided by:</a:t>
            </a:r>
          </a:p>
          <a:p>
            <a:r>
              <a:rPr lang="en" dirty="0">
                <a:solidFill>
                  <a:schemeClr val="dk2"/>
                </a:solidFill>
              </a:rPr>
              <a:t>Dr Senthil kumar</a:t>
            </a:r>
            <a:endParaRPr dirty="0">
              <a:solidFill>
                <a:schemeClr val="dk2"/>
              </a:solidFill>
            </a:endParaRPr>
          </a:p>
          <a:p>
            <a:r>
              <a:rPr lang="en" dirty="0">
                <a:solidFill>
                  <a:schemeClr val="dk2"/>
                </a:solidFill>
              </a:rPr>
              <a:t>Faculty Name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677400" y="381000"/>
            <a:ext cx="228600" cy="152400"/>
          </a:xfrm>
        </p:spPr>
        <p:txBody>
          <a:bodyPr>
            <a:normAutofit fontScale="90000"/>
          </a:bodyPr>
          <a:lstStyle/>
          <a:p>
            <a:pPr algn="l"/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8425" y="1828800"/>
            <a:ext cx="7773339" cy="34241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fee collection is a payment period during which fees defined by the institution is collected from students.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fee management  software is a task management system that automates fee collection and receipt generation.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automates entries into the INSTITUTE accounts that help in reducing errors and eliminating duplicate data entries.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257300"/>
            <a:ext cx="57150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Fees Report: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6" descr="Screensh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6687"/>
            <a:ext cx="6348413" cy="356923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3200" b="1" dirty="0"/>
              <a:t> </a:t>
            </a:r>
            <a:r>
              <a:rPr lang="en-US" b="1" dirty="0"/>
              <a:t>Specification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Brand : Lenovo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Number : E14-25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 : AMD A6-7350B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RAM : 4 GB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HDD : 500 GB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 System : Window 10-64 Bit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Screen Size : 14 Inches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n-US" sz="3600" dirty="0"/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Software Explanation</a:t>
            </a:r>
            <a:br>
              <a:rPr lang="en-US" sz="3600" u="sng" dirty="0"/>
            </a:b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13560"/>
            <a:ext cx="7773339" cy="342410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About Python: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Python is a high-level, interpreted, interactive and object scripting language.</a:t>
            </a:r>
          </a:p>
          <a:p>
            <a:pPr>
              <a:buFont typeface="Wingdings" pitchFamily="2" charset="2"/>
              <a:buChar char="v"/>
            </a:pPr>
            <a:endParaRPr lang="en-US" sz="5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Python is designed to be highly readable. It uses English keywords frequently where as other languages use punctuation, and it has fewer syntactical constructions then other language.</a:t>
            </a:r>
          </a:p>
          <a:p>
            <a:pPr>
              <a:buFont typeface="Wingdings" pitchFamily="2" charset="2"/>
              <a:buChar char="v"/>
            </a:pPr>
            <a:endParaRPr lang="en-US" sz="5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Python is designed to be readable, and hence  reusable and maintainable much more so then traditional scripting language.</a:t>
            </a:r>
          </a:p>
          <a:p>
            <a:pPr>
              <a:buFont typeface="Wingdings" pitchFamily="2" charset="2"/>
              <a:buChar char="v"/>
            </a:pPr>
            <a:endParaRPr lang="en-US" sz="5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In addition python has deep support for more advanced software reuse mechanisms, such as object-oriented (</a:t>
            </a:r>
            <a:r>
              <a:rPr lang="en-US" sz="5500" dirty="0" err="1">
                <a:latin typeface="Times New Roman" pitchFamily="18" charset="0"/>
                <a:cs typeface="Times New Roman" pitchFamily="18" charset="0"/>
              </a:rPr>
              <a:t>oo</a:t>
            </a: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)and function programming.</a:t>
            </a:r>
          </a:p>
          <a:p>
            <a:pPr>
              <a:buFont typeface="Wingdings" pitchFamily="2" charset="2"/>
              <a:buChar char="v"/>
            </a:pPr>
            <a:endParaRPr lang="en-US" sz="5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6D5DAC-0602-4539-69A4-07B19018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A8E9E0-3225-055F-D694-DDB1691C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2367094"/>
            <a:ext cx="7773339" cy="44147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implemented to upload files with an huge amount of size with the support of various file formats.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being web-based and an undertaking of Cyber Security Division, needs to be thoroughly tested to find out any security gaps.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console for the data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made available to allow the personnel to monitor on the sites which were cleared for hosting during a particular period.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it is just a beginning; further the system may be utilized in various other types of auditing operation viz. Network auditing or similar process/workflow based applications...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3124200"/>
            <a:ext cx="4114800" cy="9144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Thank you…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9092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1798112"/>
            <a:ext cx="4832100" cy="21321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Institute Manag</a:t>
            </a:r>
            <a:r>
              <a:rPr lang="en-IN" dirty="0"/>
              <a:t>e</a:t>
            </a:r>
            <a:r>
              <a:rPr lang="en" dirty="0"/>
              <a:t>ment Portal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966988"/>
            <a:ext cx="4832100" cy="4833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FFC703"/>
              </a:buClr>
              <a:buSzPts val="1100"/>
            </a:pPr>
            <a:r>
              <a:rPr lang="en"/>
              <a:t>Here is where your presentation begins</a:t>
            </a:r>
            <a:endParaRPr/>
          </a:p>
          <a:p>
            <a:pPr algn="l">
              <a:spcBef>
                <a:spcPts val="0"/>
              </a:spcBef>
            </a:pPr>
            <a:endParaRPr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92880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5" y="229152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3319605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work automates INSTITUTE management system. In the system two applications are developed, Windows based (thick client) and Web based (thin client).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windows application takes most of the activities such as offline student registering, transcript and report card generation and producing the timetable.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In the high INSTITUTE considered for the project there are ten subjects for both grade nine and grade ten.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5F1A7A-82F4-E5BC-3A69-3B4CEBD6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43" y="0"/>
            <a:ext cx="7773338" cy="159617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Architecture/Algorithm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EE353-60B7-640C-1A2A-91CA6EA7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6571343" cy="34506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7742DE-4840-50B2-4824-71AF43C1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68" y="685800"/>
            <a:ext cx="6386513" cy="49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ctr"/>
            <a:br>
              <a:rPr lang="en-US" sz="3600" b="1" dirty="0">
                <a:effectLst/>
              </a:rPr>
            </a:br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687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Hear are the institute management system project potential  modules . To start the project development , you have to know first the modules that should exist in a INSTITUTE management system.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of the modules was based on the activities in INSTITUTE they will be automated to reduce the task of faculties and staff . Here is the list of modules for the INSTITUTE management system project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Module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3505"/>
            <a:ext cx="8229600" cy="2209801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/>
              <a:t> Information </a:t>
            </a:r>
          </a:p>
          <a:p>
            <a:pPr algn="ctr">
              <a:buFont typeface="Wingdings" pitchFamily="2" charset="2"/>
              <a:buChar char="v"/>
            </a:pPr>
            <a:endParaRPr lang="en-US" dirty="0"/>
          </a:p>
          <a:p>
            <a:pPr algn="ctr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flipH="1">
            <a:off x="10210800" y="618518"/>
            <a:ext cx="914400" cy="2658082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421065"/>
            <a:ext cx="7773339" cy="34241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200" b="1" dirty="0">
                <a:latin typeface="Times New Roman" pitchFamily="18" charset="0"/>
                <a:cs typeface="Times New Roman" pitchFamily="18" charset="0"/>
              </a:rPr>
              <a:t>Student information: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student information management system is a data management software that helps educational institutions digitize and efficiently manage student information.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student information system is a web based platform that helps INSTITUTE take student data online  for easier management and better clarity.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1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165975" cy="4495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Module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20980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>
              <a:buFont typeface="Wingdings" pitchFamily="2" charset="2"/>
              <a:buChar char="v"/>
            </a:pPr>
            <a:endParaRPr lang="en-US" dirty="0"/>
          </a:p>
          <a:p>
            <a:pPr algn="ctr">
              <a:buFont typeface="Wingdings" pitchFamily="2" charset="2"/>
              <a:buChar char="v"/>
            </a:pPr>
            <a:r>
              <a:rPr lang="en-US" sz="2400" dirty="0"/>
              <a:t>Fees report</a:t>
            </a:r>
          </a:p>
        </p:txBody>
      </p:sp>
    </p:spTree>
    <p:extLst>
      <p:ext uri="{BB962C8B-B14F-4D97-AF65-F5344CB8AC3E}">
        <p14:creationId xmlns:p14="http://schemas.microsoft.com/office/powerpoint/2010/main" val="516152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564</Words>
  <Application>Microsoft Office PowerPoint</Application>
  <PresentationFormat>On-screen Show (4:3)</PresentationFormat>
  <Paragraphs>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 Old Face</vt:lpstr>
      <vt:lpstr>Calibri</vt:lpstr>
      <vt:lpstr>Times New Roman</vt:lpstr>
      <vt:lpstr>Trebuchet MS</vt:lpstr>
      <vt:lpstr>Wingdings</vt:lpstr>
      <vt:lpstr>Wingdings 3</vt:lpstr>
      <vt:lpstr>Facet</vt:lpstr>
      <vt:lpstr>SIMATS ENGINEERING SIMATS</vt:lpstr>
      <vt:lpstr>Institute Management Portal</vt:lpstr>
      <vt:lpstr> Abstract</vt:lpstr>
      <vt:lpstr>Architecture/Algorithm</vt:lpstr>
      <vt:lpstr> Modules</vt:lpstr>
      <vt:lpstr>Module - 1</vt:lpstr>
      <vt:lpstr>PowerPoint Presentation</vt:lpstr>
      <vt:lpstr>  OUTPUT</vt:lpstr>
      <vt:lpstr>Module - 2</vt:lpstr>
      <vt:lpstr>PowerPoint Presentation</vt:lpstr>
      <vt:lpstr>OUTPUT</vt:lpstr>
      <vt:lpstr>Hardware Specification</vt:lpstr>
      <vt:lpstr> Software Explanation </vt:lpstr>
      <vt:lpstr>FUTURE ENHANCEMENT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veera muthu</dc:creator>
  <cp:lastModifiedBy>navadeep reddy</cp:lastModifiedBy>
  <cp:revision>45</cp:revision>
  <dcterms:created xsi:type="dcterms:W3CDTF">2022-05-15T13:29:47Z</dcterms:created>
  <dcterms:modified xsi:type="dcterms:W3CDTF">2024-03-08T07:22:43Z</dcterms:modified>
</cp:coreProperties>
</file>