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80" r:id="rId3"/>
    <p:sldId id="282" r:id="rId4"/>
    <p:sldId id="277" r:id="rId5"/>
    <p:sldId id="257" r:id="rId6"/>
    <p:sldId id="260" r:id="rId7"/>
    <p:sldId id="269" r:id="rId8"/>
    <p:sldId id="293" r:id="rId9"/>
    <p:sldId id="292" r:id="rId10"/>
    <p:sldId id="301" r:id="rId11"/>
    <p:sldId id="300" r:id="rId12"/>
    <p:sldId id="283" r:id="rId13"/>
    <p:sldId id="290" r:id="rId14"/>
    <p:sldId id="291" r:id="rId15"/>
    <p:sldId id="296" r:id="rId16"/>
    <p:sldId id="297" r:id="rId17"/>
    <p:sldId id="298" r:id="rId18"/>
    <p:sldId id="294" r:id="rId19"/>
    <p:sldId id="295" r:id="rId20"/>
    <p:sldId id="299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57"/>
    <a:srgbClr val="3A738A"/>
    <a:srgbClr val="F57B3D"/>
    <a:srgbClr val="E24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576B10-8F34-4D54-A32E-8692C7B034C8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A85DD0-AFF0-4499-A1AF-D91136582FE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85DD0-AFF0-4499-A1AF-D91136582F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4579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bg-BG" altLang="en-US" dirty="0"/>
          </a:p>
        </p:txBody>
      </p:sp>
      <p:sp>
        <p:nvSpPr>
          <p:cNvPr id="24580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493F77D-06F4-4438-8DC8-C0642E7EC146}" type="slidenum">
              <a:rPr lang="bg-BG" altLang="en-US" sz="1200">
                <a:solidFill>
                  <a:srgbClr val="000000"/>
                </a:solidFill>
              </a:rPr>
              <a:t>3</a:t>
            </a:fld>
            <a:endParaRPr lang="bg-BG" altLang="en-US" sz="120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85DD0-AFF0-4499-A1AF-D91136582FE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F1D3-8F08-4F68-B3A8-DD7EF4BB1DB0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6230-13B0-44DA-A84A-ED9DDD491A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8C9B2-B3DC-48D5-A5EC-7C5A15EDC12A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B891-9A91-48CE-BDF9-BB64128EC3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CC51-D1F5-4BA2-B7F7-EBE79686E755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1102-BC2D-4C2A-BB5A-CDE388285F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18E2-6F33-4D86-86AC-01AFA945B274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F7992-2B69-4788-9B25-D9E135F684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39B0-33F9-4DFA-8A26-D8BD3F3C546C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A7A38-3198-4E81-88AD-1E158599A3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CABC-9AA7-4A0E-96FA-AEBCD83BB5CE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337BF-7D46-46A3-A14A-3DD978329F3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937660" y="106439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450BD-CC3F-43FE-ACDC-D5DE1D508D6C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267E-2C8A-4FB2-96EB-0A331AE456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6F61-C1BA-44A1-9690-DBCE577A0BC1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0BE8-CF57-4FF3-91C1-BFDDFE034F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12389-31A9-4819-A1B2-D0F3ABF202DC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724F-C266-4F04-97B3-8B5398E9C3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BB282-B1E1-41AF-AB1D-514BECF28C41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FA17A-8BFA-4A9F-8796-E0F8702C81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4B64-05B1-4273-81B5-9F7AD8694893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FCDB-6703-4FE4-8F53-66628A1017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062049-1B8C-4BEA-AF67-51930006FEF6}" type="datetimeFigureOut">
              <a:rPr lang="zh-CN" altLang="en-US"/>
              <a:t>2020/8/6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D17EC1D-5573-48D7-99FA-A4D8F4958FA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-635" y="-20320"/>
            <a:ext cx="12193905" cy="6898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9" name="文本框 1"/>
          <p:cNvSpPr txBox="1">
            <a:spLocks noChangeArrowheads="1"/>
          </p:cNvSpPr>
          <p:nvPr/>
        </p:nvSpPr>
        <p:spPr bwMode="auto">
          <a:xfrm>
            <a:off x="650875" y="1986915"/>
            <a:ext cx="947229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Passages analysis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6303"/>
            <a:ext cx="10515600" cy="1325563"/>
          </a:xfrm>
        </p:spPr>
        <p:txBody>
          <a:bodyPr/>
          <a:lstStyle/>
          <a:p>
            <a:pPr algn="ctr"/>
            <a:r>
              <a:rPr lang="en-US" altLang="zh-CN" sz="3600" b="1" dirty="0"/>
              <a:t>Edit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4E44-1EDD-42BD-9D4F-9F890B5A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73"/>
            <a:ext cx="12192000" cy="33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-1905" y="0"/>
            <a:ext cx="12193905" cy="6898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84399" y="634538"/>
            <a:ext cx="7821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Part2: </a:t>
            </a:r>
            <a:r>
              <a:rPr lang="zh-CN" altLang="en-US" sz="4000" dirty="0"/>
              <a:t>Passage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BA45D-3178-46A4-BC2A-A38794FA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830"/>
            <a:ext cx="12192000" cy="2906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8250"/>
            <a:ext cx="10515600" cy="1325563"/>
          </a:xfrm>
        </p:spPr>
        <p:txBody>
          <a:bodyPr/>
          <a:lstStyle/>
          <a:p>
            <a:pPr algn="ctr"/>
            <a:r>
              <a:rPr lang="zh-CN" altLang="en-US" sz="3600" b="1" dirty="0"/>
              <a:t>File upload successfully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07" y="1894098"/>
            <a:ext cx="8668385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85841"/>
            <a:ext cx="10515600" cy="1325563"/>
          </a:xfrm>
        </p:spPr>
        <p:txBody>
          <a:bodyPr/>
          <a:lstStyle/>
          <a:p>
            <a:pPr algn="ctr"/>
            <a:r>
              <a:rPr lang="zh-CN" altLang="en-US" sz="3600" b="1" dirty="0"/>
              <a:t>File upload failed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602738"/>
            <a:ext cx="9382125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989" y="1289953"/>
            <a:ext cx="110500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ym typeface="+mn-ea"/>
              </a:rPr>
              <a:t>Part 3: </a:t>
            </a:r>
            <a:r>
              <a:rPr lang="zh-CN" altLang="en-US" sz="4000" b="1" dirty="0"/>
              <a:t>Passage Analysis</a:t>
            </a:r>
          </a:p>
          <a:p>
            <a:r>
              <a:rPr lang="en-US" altLang="zh-CN" sz="40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Utilizes Python nltk, numpy, datascience and pandas library</a:t>
            </a:r>
            <a:r>
              <a:rPr lang="en-US" altLang="zh-CN" sz="3200" dirty="0"/>
              <a:t>.</a:t>
            </a:r>
            <a:endParaRPr lang="zh-CN" altLang="en-US" sz="3200" dirty="0"/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Displays the top 10 more frequent words and word counts in the bar diagram</a:t>
            </a:r>
            <a:r>
              <a:rPr lang="en-US" altLang="zh-CN" sz="3200" dirty="0"/>
              <a:t>.</a:t>
            </a:r>
            <a:endParaRPr lang="zh-CN" altLang="en-US" sz="3200" dirty="0"/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Generates separate html file that shows the part of speech for the words</a:t>
            </a:r>
            <a:r>
              <a:rPr lang="en-US" altLang="zh-CN" sz="3200" dirty="0"/>
              <a:t>.</a:t>
            </a:r>
            <a:endParaRPr lang="zh-CN" altLang="en-US" sz="3200" dirty="0"/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Csv file that consists of the words, frequency and part of speech can be downloaded via the download link</a:t>
            </a:r>
            <a:r>
              <a:rPr lang="en-US" altLang="zh-CN" sz="32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471402"/>
            <a:ext cx="122027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Passage Analysis – Barh Diagram for top 10 frequent words</a:t>
            </a:r>
          </a:p>
          <a:p>
            <a:r>
              <a:rPr lang="en-US" altLang="zh-CN" sz="40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Read File</a:t>
            </a:r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Tokenize the text in the file</a:t>
            </a:r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Remove numbers, punctuations, special characters from the tokens</a:t>
            </a:r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/>
              <a:t>Lowercase all the tokens</a:t>
            </a:r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9898" y="1782395"/>
            <a:ext cx="10302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>
                <a:sym typeface="+mn-ea"/>
              </a:rPr>
              <a:t>Remove Stopwords from the tokens</a:t>
            </a:r>
            <a:endParaRPr lang="zh-CN" altLang="en-US" sz="3200" dirty="0"/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>
                <a:sym typeface="+mn-ea"/>
              </a:rPr>
              <a:t>Use nltk.FreqDist() on the array of tokens to find the words and frequency count, and save it to a datascience table</a:t>
            </a:r>
            <a:endParaRPr lang="zh-CN" altLang="en-US" sz="3200" dirty="0"/>
          </a:p>
          <a:p>
            <a:r>
              <a:rPr lang="en-US" altLang="zh-CN" sz="3200" dirty="0">
                <a:latin typeface="Symbol" panose="05050102010706020507" charset="0"/>
                <a:cs typeface="Symbol" panose="05050102010706020507" charset="0"/>
                <a:sym typeface="+mn-ea"/>
              </a:rPr>
              <a:t>· </a:t>
            </a:r>
            <a:r>
              <a:rPr lang="zh-CN" altLang="en-US" sz="3200" dirty="0">
                <a:sym typeface="+mn-ea"/>
              </a:rPr>
              <a:t>Bar diagram of word frequency can be built based on the graph above</a:t>
            </a:r>
            <a:endParaRPr lang="zh-CN" altLang="en-US" sz="3200" dirty="0"/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292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Passage Analysis-Word Frequency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67" y="1888490"/>
            <a:ext cx="7860665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dirty="0"/>
              <a:t>Passage Analysis: Part of Speech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52" y="1433193"/>
            <a:ext cx="6906895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64490" y="1320730"/>
            <a:ext cx="11463020" cy="42165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Passage Analysis – Part of Speech Analysis</a:t>
            </a:r>
            <a:endParaRPr lang="en-US" altLang="zh-CN" sz="3600" b="1" dirty="0">
              <a:latin typeface="Symbol" panose="05050102010706020507" charset="0"/>
              <a:cs typeface="Symbol" panose="05050102010706020507" charset="0"/>
            </a:endParaRPr>
          </a:p>
          <a:p>
            <a:pPr marL="0" indent="0"/>
            <a:r>
              <a:rPr lang="en-US" altLang="zh-CN" sz="4000" b="0" dirty="0"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Reuse the result generated after running </a:t>
            </a:r>
            <a:r>
              <a:rPr lang="en-US" altLang="zh-CN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nltk.FreqDist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()  in the previous process </a:t>
            </a:r>
            <a:endParaRPr lang="en-US" altLang="zh-CN" sz="3200" b="0" dirty="0">
              <a:latin typeface="Symbol" panose="05050102010706020507" charset="0"/>
              <a:cs typeface="Symbol" panose="05050102010706020507" charset="0"/>
            </a:endParaRPr>
          </a:p>
          <a:p>
            <a:pPr marL="0" indent="0"/>
            <a:r>
              <a:rPr lang="en-US" altLang="zh-CN" sz="3200" b="0" dirty="0"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Take all the tokens and add them to a long sentence with words separated by the space and save it to the variable sentence</a:t>
            </a:r>
            <a:endParaRPr lang="en-US" altLang="zh-CN" sz="3200" b="0" dirty="0">
              <a:latin typeface="Symbol" panose="05050102010706020507" charset="0"/>
              <a:cs typeface="Symbol" panose="05050102010706020507" charset="0"/>
            </a:endParaRPr>
          </a:p>
          <a:p>
            <a:pPr marL="0" indent="0"/>
            <a:r>
              <a:rPr lang="en-US" altLang="zh-CN" sz="3200" b="0" dirty="0"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Calculate the part of speech by applying </a:t>
            </a:r>
            <a:r>
              <a:rPr lang="en-US" altLang="zh-CN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nltk.pos_tag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nltk.word_tokenize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(sentence)) </a:t>
            </a:r>
            <a:endParaRPr lang="en-US" altLang="zh-CN" sz="3200" b="0" dirty="0">
              <a:latin typeface="Symbol" panose="05050102010706020507" charset="0"/>
              <a:cs typeface="Symbol" panose="05050102010706020507" charset="0"/>
            </a:endParaRPr>
          </a:p>
          <a:p>
            <a:pPr marL="0" indent="0"/>
            <a:r>
              <a:rPr lang="en-US" altLang="zh-CN" sz="3200" b="0" dirty="0"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This result is to save into a separate html as well as csv file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7"/>
          <p:cNvSpPr/>
          <p:nvPr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任意多边形 76"/>
          <p:cNvSpPr/>
          <p:nvPr/>
        </p:nvSpPr>
        <p:spPr bwMode="auto">
          <a:xfrm>
            <a:off x="1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1921510" y="2347595"/>
            <a:ext cx="266446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</a:p>
        </p:txBody>
      </p:sp>
      <p:sp>
        <p:nvSpPr>
          <p:cNvPr id="38" name="矩形 37"/>
          <p:cNvSpPr/>
          <p:nvPr/>
        </p:nvSpPr>
        <p:spPr>
          <a:xfrm>
            <a:off x="8068408" y="1440972"/>
            <a:ext cx="524116" cy="524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8021637" y="1472197"/>
            <a:ext cx="61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01</a:t>
            </a:r>
            <a:endParaRPr lang="zh-CN" altLang="en-US" sz="24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8408" y="3102965"/>
            <a:ext cx="524116" cy="524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文本框 11"/>
          <p:cNvSpPr txBox="1"/>
          <p:nvPr/>
        </p:nvSpPr>
        <p:spPr>
          <a:xfrm>
            <a:off x="8021637" y="3134190"/>
            <a:ext cx="61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02</a:t>
            </a:r>
            <a:endParaRPr lang="zh-CN" altLang="en-US" sz="240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05240" y="4761272"/>
            <a:ext cx="524116" cy="524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文本框 11"/>
          <p:cNvSpPr txBox="1"/>
          <p:nvPr/>
        </p:nvSpPr>
        <p:spPr>
          <a:xfrm>
            <a:off x="8058469" y="4792497"/>
            <a:ext cx="61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03</a:t>
            </a:r>
            <a:endParaRPr lang="zh-CN" altLang="en-US" sz="240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6005" y="1026795"/>
            <a:ext cx="336359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 sz="3200"/>
              <a:t>Navin Adhikary</a:t>
            </a:r>
            <a:r>
              <a:rPr lang="en-US" altLang="zh-CN" sz="3200"/>
              <a:t>(Leader)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95080" y="3103245"/>
            <a:ext cx="16929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Rajesh Pahari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95080" y="4624705"/>
            <a:ext cx="2212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Cui 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7" b="79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2" name="Rounded Rectangle 6"/>
          <p:cNvSpPr>
            <a:spLocks noChangeArrowheads="1"/>
          </p:cNvSpPr>
          <p:nvPr/>
        </p:nvSpPr>
        <p:spPr bwMode="auto">
          <a:xfrm>
            <a:off x="9393240" y="2312990"/>
            <a:ext cx="1089025" cy="108902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89803"/>
            </a:schemeClr>
          </a:solidFill>
          <a:ln>
            <a:noFill/>
          </a:ln>
        </p:spPr>
        <p:txBody>
          <a:bodyPr anchor="ctr"/>
          <a:lstStyle/>
          <a:p>
            <a:pPr algn="ctr" defTabSz="949325" eaLnBrk="1" hangingPunct="1"/>
            <a:endParaRPr lang="zh-CN" altLang="zh-CN" sz="1600">
              <a:solidFill>
                <a:srgbClr val="297F9D"/>
              </a:solidFill>
            </a:endParaRPr>
          </a:p>
        </p:txBody>
      </p:sp>
      <p:sp>
        <p:nvSpPr>
          <p:cNvPr id="7173" name="Rounded Rectangle 26"/>
          <p:cNvSpPr>
            <a:spLocks noChangeArrowheads="1"/>
          </p:cNvSpPr>
          <p:nvPr/>
        </p:nvSpPr>
        <p:spPr bwMode="auto">
          <a:xfrm>
            <a:off x="10520364" y="2312990"/>
            <a:ext cx="1087437" cy="108902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89803"/>
            </a:schemeClr>
          </a:solidFill>
          <a:ln>
            <a:noFill/>
          </a:ln>
        </p:spPr>
        <p:txBody>
          <a:bodyPr anchor="ctr"/>
          <a:lstStyle/>
          <a:p>
            <a:pPr algn="ctr" defTabSz="949325" eaLnBrk="1" hangingPunct="1"/>
            <a:endParaRPr lang="zh-CN" altLang="zh-CN" sz="1600">
              <a:solidFill>
                <a:srgbClr val="297F9D"/>
              </a:solidFill>
            </a:endParaRPr>
          </a:p>
        </p:txBody>
      </p:sp>
      <p:sp>
        <p:nvSpPr>
          <p:cNvPr id="7174" name="Rounded Rectangle 27"/>
          <p:cNvSpPr>
            <a:spLocks noChangeArrowheads="1"/>
          </p:cNvSpPr>
          <p:nvPr/>
        </p:nvSpPr>
        <p:spPr bwMode="auto">
          <a:xfrm>
            <a:off x="9393240" y="3436940"/>
            <a:ext cx="1089025" cy="108902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89803"/>
            </a:schemeClr>
          </a:solidFill>
          <a:ln>
            <a:noFill/>
          </a:ln>
        </p:spPr>
        <p:txBody>
          <a:bodyPr anchor="ctr"/>
          <a:lstStyle/>
          <a:p>
            <a:pPr algn="ctr" defTabSz="949325" eaLnBrk="1" hangingPunct="1"/>
            <a:endParaRPr lang="zh-CN" altLang="zh-CN" sz="1600">
              <a:solidFill>
                <a:srgbClr val="297F9D"/>
              </a:solidFill>
            </a:endParaRPr>
          </a:p>
        </p:txBody>
      </p:sp>
      <p:sp>
        <p:nvSpPr>
          <p:cNvPr id="7175" name="Rounded Rectangle 28"/>
          <p:cNvSpPr>
            <a:spLocks noChangeArrowheads="1"/>
          </p:cNvSpPr>
          <p:nvPr/>
        </p:nvSpPr>
        <p:spPr bwMode="auto">
          <a:xfrm>
            <a:off x="10520364" y="3436940"/>
            <a:ext cx="1087437" cy="108902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89803"/>
            </a:schemeClr>
          </a:solidFill>
          <a:ln>
            <a:noFill/>
          </a:ln>
        </p:spPr>
        <p:txBody>
          <a:bodyPr anchor="ctr"/>
          <a:lstStyle/>
          <a:p>
            <a:pPr algn="ctr" defTabSz="949325" eaLnBrk="1" hangingPunct="1"/>
            <a:endParaRPr lang="zh-CN" altLang="zh-CN" sz="1600">
              <a:solidFill>
                <a:srgbClr val="297F9D"/>
              </a:solidFill>
            </a:endParaRPr>
          </a:p>
        </p:txBody>
      </p:sp>
      <p:sp>
        <p:nvSpPr>
          <p:cNvPr id="7176" name="Freeform 106"/>
          <p:cNvSpPr>
            <a:spLocks noEditPoints="1"/>
          </p:cNvSpPr>
          <p:nvPr/>
        </p:nvSpPr>
        <p:spPr bwMode="auto">
          <a:xfrm>
            <a:off x="10909301" y="2660650"/>
            <a:ext cx="309563" cy="395288"/>
          </a:xfrm>
          <a:custGeom>
            <a:avLst/>
            <a:gdLst>
              <a:gd name="T0" fmla="*/ 2147483647 w 402"/>
              <a:gd name="T1" fmla="*/ 0 h 512"/>
              <a:gd name="T2" fmla="*/ 2147483647 w 402"/>
              <a:gd name="T3" fmla="*/ 2147483647 h 512"/>
              <a:gd name="T4" fmla="*/ 2147483647 w 402"/>
              <a:gd name="T5" fmla="*/ 2147483647 h 512"/>
              <a:gd name="T6" fmla="*/ 2147483647 w 402"/>
              <a:gd name="T7" fmla="*/ 2147483647 h 512"/>
              <a:gd name="T8" fmla="*/ 2147483647 w 402"/>
              <a:gd name="T9" fmla="*/ 2147483647 h 512"/>
              <a:gd name="T10" fmla="*/ 2147483647 w 402"/>
              <a:gd name="T11" fmla="*/ 2147483647 h 512"/>
              <a:gd name="T12" fmla="*/ 2147483647 w 402"/>
              <a:gd name="T13" fmla="*/ 2147483647 h 512"/>
              <a:gd name="T14" fmla="*/ 2147483647 w 402"/>
              <a:gd name="T15" fmla="*/ 2147483647 h 512"/>
              <a:gd name="T16" fmla="*/ 2147483647 w 402"/>
              <a:gd name="T17" fmla="*/ 2147483647 h 512"/>
              <a:gd name="T18" fmla="*/ 2147483647 w 402"/>
              <a:gd name="T19" fmla="*/ 2147483647 h 512"/>
              <a:gd name="T20" fmla="*/ 2147483647 w 402"/>
              <a:gd name="T21" fmla="*/ 2147483647 h 512"/>
              <a:gd name="T22" fmla="*/ 2147483647 w 402"/>
              <a:gd name="T23" fmla="*/ 2147483647 h 512"/>
              <a:gd name="T24" fmla="*/ 2147483647 w 402"/>
              <a:gd name="T25" fmla="*/ 2147483647 h 512"/>
              <a:gd name="T26" fmla="*/ 2147483647 w 402"/>
              <a:gd name="T27" fmla="*/ 2147483647 h 512"/>
              <a:gd name="T28" fmla="*/ 2147483647 w 402"/>
              <a:gd name="T29" fmla="*/ 2147483647 h 512"/>
              <a:gd name="T30" fmla="*/ 2147483647 w 402"/>
              <a:gd name="T31" fmla="*/ 2147483647 h 512"/>
              <a:gd name="T32" fmla="*/ 2147483647 w 402"/>
              <a:gd name="T33" fmla="*/ 2147483647 h 512"/>
              <a:gd name="T34" fmla="*/ 2147483647 w 402"/>
              <a:gd name="T35" fmla="*/ 2147483647 h 512"/>
              <a:gd name="T36" fmla="*/ 2147483647 w 402"/>
              <a:gd name="T37" fmla="*/ 2147483647 h 512"/>
              <a:gd name="T38" fmla="*/ 2147483647 w 402"/>
              <a:gd name="T39" fmla="*/ 2147483647 h 512"/>
              <a:gd name="T40" fmla="*/ 2147483647 w 402"/>
              <a:gd name="T41" fmla="*/ 2147483647 h 512"/>
              <a:gd name="T42" fmla="*/ 2147483647 w 402"/>
              <a:gd name="T43" fmla="*/ 2147483647 h 512"/>
              <a:gd name="T44" fmla="*/ 2147483647 w 402"/>
              <a:gd name="T45" fmla="*/ 2147483647 h 512"/>
              <a:gd name="T46" fmla="*/ 2147483647 w 402"/>
              <a:gd name="T47" fmla="*/ 2147483647 h 512"/>
              <a:gd name="T48" fmla="*/ 2147483647 w 402"/>
              <a:gd name="T49" fmla="*/ 2147483647 h 512"/>
              <a:gd name="T50" fmla="*/ 2147483647 w 402"/>
              <a:gd name="T51" fmla="*/ 2147483647 h 512"/>
              <a:gd name="T52" fmla="*/ 2147483647 w 402"/>
              <a:gd name="T53" fmla="*/ 2147483647 h 512"/>
              <a:gd name="T54" fmla="*/ 2147483647 w 402"/>
              <a:gd name="T55" fmla="*/ 2147483647 h 512"/>
              <a:gd name="T56" fmla="*/ 2147483647 w 402"/>
              <a:gd name="T57" fmla="*/ 2147483647 h 512"/>
              <a:gd name="T58" fmla="*/ 2147483647 w 402"/>
              <a:gd name="T59" fmla="*/ 2147483647 h 512"/>
              <a:gd name="T60" fmla="*/ 2147483647 w 402"/>
              <a:gd name="T61" fmla="*/ 2147483647 h 512"/>
              <a:gd name="T62" fmla="*/ 2147483647 w 402"/>
              <a:gd name="T63" fmla="*/ 2147483647 h 512"/>
              <a:gd name="T64" fmla="*/ 2147483647 w 402"/>
              <a:gd name="T65" fmla="*/ 2147483647 h 512"/>
              <a:gd name="T66" fmla="*/ 2147483647 w 402"/>
              <a:gd name="T67" fmla="*/ 2147483647 h 512"/>
              <a:gd name="T68" fmla="*/ 2147483647 w 402"/>
              <a:gd name="T69" fmla="*/ 2147483647 h 512"/>
              <a:gd name="T70" fmla="*/ 2147483647 w 402"/>
              <a:gd name="T71" fmla="*/ 2147483647 h 512"/>
              <a:gd name="T72" fmla="*/ 2147483647 w 402"/>
              <a:gd name="T73" fmla="*/ 2147483647 h 512"/>
              <a:gd name="T74" fmla="*/ 2147483647 w 402"/>
              <a:gd name="T75" fmla="*/ 2147483647 h 512"/>
              <a:gd name="T76" fmla="*/ 2147483647 w 402"/>
              <a:gd name="T77" fmla="*/ 2147483647 h 512"/>
              <a:gd name="T78" fmla="*/ 2147483647 w 402"/>
              <a:gd name="T79" fmla="*/ 2147483647 h 512"/>
              <a:gd name="T80" fmla="*/ 2147483647 w 402"/>
              <a:gd name="T81" fmla="*/ 2147483647 h 512"/>
              <a:gd name="T82" fmla="*/ 2147483647 w 402"/>
              <a:gd name="T83" fmla="*/ 2147483647 h 512"/>
              <a:gd name="T84" fmla="*/ 2147483647 w 402"/>
              <a:gd name="T85" fmla="*/ 2147483647 h 512"/>
              <a:gd name="T86" fmla="*/ 2147483647 w 402"/>
              <a:gd name="T87" fmla="*/ 2147483647 h 512"/>
              <a:gd name="T88" fmla="*/ 2147483647 w 402"/>
              <a:gd name="T89" fmla="*/ 2147483647 h 512"/>
              <a:gd name="T90" fmla="*/ 2147483647 w 402"/>
              <a:gd name="T91" fmla="*/ 2147483647 h 512"/>
              <a:gd name="T92" fmla="*/ 2147483647 w 402"/>
              <a:gd name="T93" fmla="*/ 2147483647 h 512"/>
              <a:gd name="T94" fmla="*/ 2147483647 w 402"/>
              <a:gd name="T95" fmla="*/ 2147483647 h 512"/>
              <a:gd name="T96" fmla="*/ 2147483647 w 402"/>
              <a:gd name="T97" fmla="*/ 2147483647 h 512"/>
              <a:gd name="T98" fmla="*/ 2147483647 w 402"/>
              <a:gd name="T99" fmla="*/ 2147483647 h 512"/>
              <a:gd name="T100" fmla="*/ 2147483647 w 402"/>
              <a:gd name="T101" fmla="*/ 2147483647 h 512"/>
              <a:gd name="T102" fmla="*/ 2147483647 w 402"/>
              <a:gd name="T103" fmla="*/ 2147483647 h 5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02" h="512">
                <a:moveTo>
                  <a:pt x="0" y="494"/>
                </a:move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2" y="9"/>
                  <a:pt x="5" y="5"/>
                </a:cubicBezTo>
                <a:cubicBezTo>
                  <a:pt x="9" y="2"/>
                  <a:pt x="13" y="0"/>
                  <a:pt x="18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389" y="0"/>
                  <a:pt x="393" y="2"/>
                  <a:pt x="397" y="5"/>
                </a:cubicBezTo>
                <a:cubicBezTo>
                  <a:pt x="400" y="9"/>
                  <a:pt x="402" y="13"/>
                  <a:pt x="402" y="18"/>
                </a:cubicBezTo>
                <a:cubicBezTo>
                  <a:pt x="402" y="494"/>
                  <a:pt x="402" y="494"/>
                  <a:pt x="402" y="494"/>
                </a:cubicBezTo>
                <a:cubicBezTo>
                  <a:pt x="402" y="499"/>
                  <a:pt x="400" y="503"/>
                  <a:pt x="397" y="507"/>
                </a:cubicBezTo>
                <a:cubicBezTo>
                  <a:pt x="393" y="510"/>
                  <a:pt x="389" y="512"/>
                  <a:pt x="384" y="512"/>
                </a:cubicBezTo>
                <a:cubicBezTo>
                  <a:pt x="18" y="512"/>
                  <a:pt x="18" y="512"/>
                  <a:pt x="18" y="512"/>
                </a:cubicBezTo>
                <a:cubicBezTo>
                  <a:pt x="13" y="512"/>
                  <a:pt x="9" y="510"/>
                  <a:pt x="5" y="507"/>
                </a:cubicBezTo>
                <a:cubicBezTo>
                  <a:pt x="2" y="503"/>
                  <a:pt x="0" y="499"/>
                  <a:pt x="0" y="494"/>
                </a:cubicBezTo>
                <a:close/>
                <a:moveTo>
                  <a:pt x="73" y="393"/>
                </a:moveTo>
                <a:cubicBezTo>
                  <a:pt x="73" y="396"/>
                  <a:pt x="74" y="398"/>
                  <a:pt x="76" y="400"/>
                </a:cubicBezTo>
                <a:cubicBezTo>
                  <a:pt x="77" y="401"/>
                  <a:pt x="80" y="402"/>
                  <a:pt x="82" y="402"/>
                </a:cubicBezTo>
                <a:cubicBezTo>
                  <a:pt x="101" y="402"/>
                  <a:pt x="101" y="402"/>
                  <a:pt x="101" y="402"/>
                </a:cubicBezTo>
                <a:cubicBezTo>
                  <a:pt x="103" y="402"/>
                  <a:pt x="105" y="401"/>
                  <a:pt x="107" y="400"/>
                </a:cubicBezTo>
                <a:cubicBezTo>
                  <a:pt x="109" y="398"/>
                  <a:pt x="110" y="396"/>
                  <a:pt x="110" y="393"/>
                </a:cubicBezTo>
                <a:cubicBezTo>
                  <a:pt x="110" y="375"/>
                  <a:pt x="110" y="375"/>
                  <a:pt x="110" y="375"/>
                </a:cubicBezTo>
                <a:cubicBezTo>
                  <a:pt x="110" y="372"/>
                  <a:pt x="109" y="370"/>
                  <a:pt x="107" y="368"/>
                </a:cubicBezTo>
                <a:cubicBezTo>
                  <a:pt x="105" y="367"/>
                  <a:pt x="103" y="366"/>
                  <a:pt x="101" y="366"/>
                </a:cubicBezTo>
                <a:cubicBezTo>
                  <a:pt x="82" y="366"/>
                  <a:pt x="82" y="366"/>
                  <a:pt x="82" y="366"/>
                </a:cubicBezTo>
                <a:cubicBezTo>
                  <a:pt x="80" y="366"/>
                  <a:pt x="77" y="367"/>
                  <a:pt x="76" y="368"/>
                </a:cubicBezTo>
                <a:cubicBezTo>
                  <a:pt x="74" y="370"/>
                  <a:pt x="73" y="372"/>
                  <a:pt x="73" y="375"/>
                </a:cubicBezTo>
                <a:lnTo>
                  <a:pt x="73" y="393"/>
                </a:lnTo>
                <a:close/>
                <a:moveTo>
                  <a:pt x="73" y="320"/>
                </a:moveTo>
                <a:cubicBezTo>
                  <a:pt x="73" y="323"/>
                  <a:pt x="74" y="325"/>
                  <a:pt x="76" y="327"/>
                </a:cubicBezTo>
                <a:cubicBezTo>
                  <a:pt x="77" y="328"/>
                  <a:pt x="80" y="329"/>
                  <a:pt x="82" y="329"/>
                </a:cubicBezTo>
                <a:cubicBezTo>
                  <a:pt x="101" y="329"/>
                  <a:pt x="101" y="329"/>
                  <a:pt x="101" y="329"/>
                </a:cubicBezTo>
                <a:cubicBezTo>
                  <a:pt x="103" y="329"/>
                  <a:pt x="105" y="328"/>
                  <a:pt x="107" y="327"/>
                </a:cubicBezTo>
                <a:cubicBezTo>
                  <a:pt x="109" y="325"/>
                  <a:pt x="110" y="323"/>
                  <a:pt x="110" y="320"/>
                </a:cubicBezTo>
                <a:cubicBezTo>
                  <a:pt x="110" y="302"/>
                  <a:pt x="110" y="302"/>
                  <a:pt x="110" y="302"/>
                </a:cubicBezTo>
                <a:cubicBezTo>
                  <a:pt x="110" y="299"/>
                  <a:pt x="109" y="297"/>
                  <a:pt x="107" y="295"/>
                </a:cubicBezTo>
                <a:cubicBezTo>
                  <a:pt x="105" y="293"/>
                  <a:pt x="103" y="293"/>
                  <a:pt x="101" y="293"/>
                </a:cubicBezTo>
                <a:cubicBezTo>
                  <a:pt x="82" y="293"/>
                  <a:pt x="82" y="293"/>
                  <a:pt x="82" y="293"/>
                </a:cubicBezTo>
                <a:cubicBezTo>
                  <a:pt x="80" y="293"/>
                  <a:pt x="77" y="293"/>
                  <a:pt x="76" y="295"/>
                </a:cubicBezTo>
                <a:cubicBezTo>
                  <a:pt x="74" y="297"/>
                  <a:pt x="73" y="299"/>
                  <a:pt x="73" y="302"/>
                </a:cubicBezTo>
                <a:lnTo>
                  <a:pt x="73" y="320"/>
                </a:lnTo>
                <a:close/>
                <a:moveTo>
                  <a:pt x="73" y="247"/>
                </a:moveTo>
                <a:cubicBezTo>
                  <a:pt x="73" y="250"/>
                  <a:pt x="74" y="252"/>
                  <a:pt x="76" y="253"/>
                </a:cubicBezTo>
                <a:cubicBezTo>
                  <a:pt x="77" y="255"/>
                  <a:pt x="80" y="256"/>
                  <a:pt x="82" y="256"/>
                </a:cubicBezTo>
                <a:cubicBezTo>
                  <a:pt x="101" y="256"/>
                  <a:pt x="101" y="256"/>
                  <a:pt x="101" y="256"/>
                </a:cubicBezTo>
                <a:cubicBezTo>
                  <a:pt x="103" y="256"/>
                  <a:pt x="105" y="255"/>
                  <a:pt x="107" y="253"/>
                </a:cubicBezTo>
                <a:cubicBezTo>
                  <a:pt x="109" y="252"/>
                  <a:pt x="110" y="250"/>
                  <a:pt x="110" y="247"/>
                </a:cubicBezTo>
                <a:cubicBezTo>
                  <a:pt x="110" y="229"/>
                  <a:pt x="110" y="229"/>
                  <a:pt x="110" y="229"/>
                </a:cubicBezTo>
                <a:cubicBezTo>
                  <a:pt x="110" y="226"/>
                  <a:pt x="109" y="224"/>
                  <a:pt x="107" y="222"/>
                </a:cubicBezTo>
                <a:cubicBezTo>
                  <a:pt x="105" y="220"/>
                  <a:pt x="103" y="219"/>
                  <a:pt x="101" y="219"/>
                </a:cubicBezTo>
                <a:cubicBezTo>
                  <a:pt x="82" y="219"/>
                  <a:pt x="82" y="219"/>
                  <a:pt x="82" y="219"/>
                </a:cubicBezTo>
                <a:cubicBezTo>
                  <a:pt x="80" y="219"/>
                  <a:pt x="77" y="220"/>
                  <a:pt x="76" y="222"/>
                </a:cubicBezTo>
                <a:cubicBezTo>
                  <a:pt x="74" y="224"/>
                  <a:pt x="73" y="226"/>
                  <a:pt x="73" y="229"/>
                </a:cubicBezTo>
                <a:lnTo>
                  <a:pt x="73" y="247"/>
                </a:lnTo>
                <a:close/>
                <a:moveTo>
                  <a:pt x="73" y="174"/>
                </a:moveTo>
                <a:cubicBezTo>
                  <a:pt x="73" y="176"/>
                  <a:pt x="74" y="179"/>
                  <a:pt x="76" y="180"/>
                </a:cubicBezTo>
                <a:cubicBezTo>
                  <a:pt x="77" y="182"/>
                  <a:pt x="80" y="183"/>
                  <a:pt x="82" y="183"/>
                </a:cubicBezTo>
                <a:cubicBezTo>
                  <a:pt x="101" y="183"/>
                  <a:pt x="101" y="183"/>
                  <a:pt x="101" y="183"/>
                </a:cubicBezTo>
                <a:cubicBezTo>
                  <a:pt x="103" y="183"/>
                  <a:pt x="105" y="182"/>
                  <a:pt x="107" y="180"/>
                </a:cubicBezTo>
                <a:cubicBezTo>
                  <a:pt x="109" y="179"/>
                  <a:pt x="110" y="176"/>
                  <a:pt x="110" y="174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53"/>
                  <a:pt x="109" y="151"/>
                  <a:pt x="107" y="149"/>
                </a:cubicBezTo>
                <a:cubicBezTo>
                  <a:pt x="105" y="147"/>
                  <a:pt x="103" y="146"/>
                  <a:pt x="101" y="146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80" y="146"/>
                  <a:pt x="77" y="147"/>
                  <a:pt x="76" y="149"/>
                </a:cubicBezTo>
                <a:cubicBezTo>
                  <a:pt x="74" y="151"/>
                  <a:pt x="73" y="153"/>
                  <a:pt x="73" y="155"/>
                </a:cubicBezTo>
                <a:lnTo>
                  <a:pt x="73" y="174"/>
                </a:lnTo>
                <a:close/>
                <a:moveTo>
                  <a:pt x="73" y="101"/>
                </a:moveTo>
                <a:cubicBezTo>
                  <a:pt x="73" y="103"/>
                  <a:pt x="74" y="105"/>
                  <a:pt x="76" y="107"/>
                </a:cubicBezTo>
                <a:cubicBezTo>
                  <a:pt x="77" y="109"/>
                  <a:pt x="80" y="110"/>
                  <a:pt x="82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3" y="110"/>
                  <a:pt x="105" y="109"/>
                  <a:pt x="107" y="107"/>
                </a:cubicBezTo>
                <a:cubicBezTo>
                  <a:pt x="109" y="105"/>
                  <a:pt x="110" y="103"/>
                  <a:pt x="110" y="101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0" y="80"/>
                  <a:pt x="109" y="77"/>
                  <a:pt x="107" y="76"/>
                </a:cubicBezTo>
                <a:cubicBezTo>
                  <a:pt x="105" y="74"/>
                  <a:pt x="103" y="73"/>
                  <a:pt x="101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0" y="73"/>
                  <a:pt x="77" y="74"/>
                  <a:pt x="76" y="76"/>
                </a:cubicBezTo>
                <a:cubicBezTo>
                  <a:pt x="74" y="77"/>
                  <a:pt x="73" y="80"/>
                  <a:pt x="73" y="82"/>
                </a:cubicBezTo>
                <a:lnTo>
                  <a:pt x="73" y="101"/>
                </a:lnTo>
                <a:close/>
                <a:moveTo>
                  <a:pt x="146" y="411"/>
                </a:moveTo>
                <a:cubicBezTo>
                  <a:pt x="146" y="466"/>
                  <a:pt x="146" y="466"/>
                  <a:pt x="146" y="466"/>
                </a:cubicBezTo>
                <a:cubicBezTo>
                  <a:pt x="146" y="469"/>
                  <a:pt x="147" y="471"/>
                  <a:pt x="149" y="473"/>
                </a:cubicBezTo>
                <a:cubicBezTo>
                  <a:pt x="151" y="475"/>
                  <a:pt x="153" y="475"/>
                  <a:pt x="155" y="475"/>
                </a:cubicBezTo>
                <a:cubicBezTo>
                  <a:pt x="247" y="475"/>
                  <a:pt x="247" y="475"/>
                  <a:pt x="247" y="475"/>
                </a:cubicBezTo>
                <a:cubicBezTo>
                  <a:pt x="250" y="475"/>
                  <a:pt x="252" y="475"/>
                  <a:pt x="253" y="473"/>
                </a:cubicBezTo>
                <a:cubicBezTo>
                  <a:pt x="255" y="471"/>
                  <a:pt x="256" y="469"/>
                  <a:pt x="256" y="466"/>
                </a:cubicBezTo>
                <a:cubicBezTo>
                  <a:pt x="256" y="411"/>
                  <a:pt x="256" y="411"/>
                  <a:pt x="256" y="411"/>
                </a:cubicBezTo>
                <a:cubicBezTo>
                  <a:pt x="256" y="409"/>
                  <a:pt x="255" y="407"/>
                  <a:pt x="253" y="405"/>
                </a:cubicBezTo>
                <a:cubicBezTo>
                  <a:pt x="252" y="403"/>
                  <a:pt x="250" y="402"/>
                  <a:pt x="247" y="402"/>
                </a:cubicBezTo>
                <a:cubicBezTo>
                  <a:pt x="155" y="402"/>
                  <a:pt x="155" y="402"/>
                  <a:pt x="155" y="402"/>
                </a:cubicBezTo>
                <a:cubicBezTo>
                  <a:pt x="153" y="402"/>
                  <a:pt x="151" y="403"/>
                  <a:pt x="149" y="405"/>
                </a:cubicBezTo>
                <a:cubicBezTo>
                  <a:pt x="147" y="407"/>
                  <a:pt x="146" y="409"/>
                  <a:pt x="146" y="411"/>
                </a:cubicBezTo>
                <a:close/>
                <a:moveTo>
                  <a:pt x="146" y="320"/>
                </a:moveTo>
                <a:cubicBezTo>
                  <a:pt x="146" y="323"/>
                  <a:pt x="147" y="325"/>
                  <a:pt x="149" y="327"/>
                </a:cubicBezTo>
                <a:cubicBezTo>
                  <a:pt x="151" y="328"/>
                  <a:pt x="153" y="329"/>
                  <a:pt x="155" y="329"/>
                </a:cubicBezTo>
                <a:cubicBezTo>
                  <a:pt x="174" y="329"/>
                  <a:pt x="174" y="329"/>
                  <a:pt x="174" y="329"/>
                </a:cubicBezTo>
                <a:cubicBezTo>
                  <a:pt x="176" y="329"/>
                  <a:pt x="179" y="328"/>
                  <a:pt x="180" y="327"/>
                </a:cubicBezTo>
                <a:cubicBezTo>
                  <a:pt x="182" y="325"/>
                  <a:pt x="183" y="323"/>
                  <a:pt x="183" y="320"/>
                </a:cubicBezTo>
                <a:cubicBezTo>
                  <a:pt x="183" y="302"/>
                  <a:pt x="183" y="302"/>
                  <a:pt x="183" y="302"/>
                </a:cubicBezTo>
                <a:cubicBezTo>
                  <a:pt x="183" y="299"/>
                  <a:pt x="182" y="297"/>
                  <a:pt x="180" y="295"/>
                </a:cubicBezTo>
                <a:cubicBezTo>
                  <a:pt x="179" y="293"/>
                  <a:pt x="176" y="293"/>
                  <a:pt x="174" y="293"/>
                </a:cubicBezTo>
                <a:cubicBezTo>
                  <a:pt x="155" y="293"/>
                  <a:pt x="155" y="293"/>
                  <a:pt x="155" y="293"/>
                </a:cubicBezTo>
                <a:cubicBezTo>
                  <a:pt x="153" y="293"/>
                  <a:pt x="151" y="293"/>
                  <a:pt x="149" y="295"/>
                </a:cubicBezTo>
                <a:cubicBezTo>
                  <a:pt x="147" y="297"/>
                  <a:pt x="146" y="299"/>
                  <a:pt x="146" y="302"/>
                </a:cubicBezTo>
                <a:lnTo>
                  <a:pt x="146" y="320"/>
                </a:lnTo>
                <a:close/>
                <a:moveTo>
                  <a:pt x="146" y="247"/>
                </a:moveTo>
                <a:cubicBezTo>
                  <a:pt x="146" y="250"/>
                  <a:pt x="147" y="252"/>
                  <a:pt x="149" y="253"/>
                </a:cubicBezTo>
                <a:cubicBezTo>
                  <a:pt x="151" y="255"/>
                  <a:pt x="153" y="256"/>
                  <a:pt x="155" y="256"/>
                </a:cubicBezTo>
                <a:cubicBezTo>
                  <a:pt x="174" y="256"/>
                  <a:pt x="174" y="256"/>
                  <a:pt x="174" y="256"/>
                </a:cubicBezTo>
                <a:cubicBezTo>
                  <a:pt x="176" y="256"/>
                  <a:pt x="179" y="255"/>
                  <a:pt x="180" y="253"/>
                </a:cubicBezTo>
                <a:cubicBezTo>
                  <a:pt x="182" y="252"/>
                  <a:pt x="183" y="250"/>
                  <a:pt x="183" y="247"/>
                </a:cubicBezTo>
                <a:cubicBezTo>
                  <a:pt x="183" y="229"/>
                  <a:pt x="183" y="229"/>
                  <a:pt x="183" y="229"/>
                </a:cubicBezTo>
                <a:cubicBezTo>
                  <a:pt x="183" y="226"/>
                  <a:pt x="182" y="224"/>
                  <a:pt x="180" y="222"/>
                </a:cubicBezTo>
                <a:cubicBezTo>
                  <a:pt x="179" y="220"/>
                  <a:pt x="176" y="219"/>
                  <a:pt x="174" y="219"/>
                </a:cubicBezTo>
                <a:cubicBezTo>
                  <a:pt x="155" y="219"/>
                  <a:pt x="155" y="219"/>
                  <a:pt x="155" y="219"/>
                </a:cubicBezTo>
                <a:cubicBezTo>
                  <a:pt x="153" y="219"/>
                  <a:pt x="151" y="220"/>
                  <a:pt x="149" y="222"/>
                </a:cubicBezTo>
                <a:cubicBezTo>
                  <a:pt x="147" y="224"/>
                  <a:pt x="146" y="226"/>
                  <a:pt x="146" y="229"/>
                </a:cubicBezTo>
                <a:lnTo>
                  <a:pt x="146" y="247"/>
                </a:lnTo>
                <a:close/>
                <a:moveTo>
                  <a:pt x="146" y="174"/>
                </a:moveTo>
                <a:cubicBezTo>
                  <a:pt x="146" y="176"/>
                  <a:pt x="147" y="179"/>
                  <a:pt x="149" y="180"/>
                </a:cubicBezTo>
                <a:cubicBezTo>
                  <a:pt x="151" y="182"/>
                  <a:pt x="153" y="183"/>
                  <a:pt x="155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176" y="183"/>
                  <a:pt x="179" y="182"/>
                  <a:pt x="180" y="180"/>
                </a:cubicBezTo>
                <a:cubicBezTo>
                  <a:pt x="182" y="179"/>
                  <a:pt x="183" y="176"/>
                  <a:pt x="183" y="174"/>
                </a:cubicBezTo>
                <a:cubicBezTo>
                  <a:pt x="183" y="155"/>
                  <a:pt x="183" y="155"/>
                  <a:pt x="183" y="155"/>
                </a:cubicBezTo>
                <a:cubicBezTo>
                  <a:pt x="183" y="153"/>
                  <a:pt x="182" y="151"/>
                  <a:pt x="180" y="149"/>
                </a:cubicBezTo>
                <a:cubicBezTo>
                  <a:pt x="179" y="147"/>
                  <a:pt x="176" y="146"/>
                  <a:pt x="174" y="146"/>
                </a:cubicBezTo>
                <a:cubicBezTo>
                  <a:pt x="155" y="146"/>
                  <a:pt x="155" y="146"/>
                  <a:pt x="155" y="146"/>
                </a:cubicBezTo>
                <a:cubicBezTo>
                  <a:pt x="153" y="146"/>
                  <a:pt x="151" y="147"/>
                  <a:pt x="149" y="149"/>
                </a:cubicBezTo>
                <a:cubicBezTo>
                  <a:pt x="147" y="151"/>
                  <a:pt x="146" y="153"/>
                  <a:pt x="146" y="155"/>
                </a:cubicBezTo>
                <a:lnTo>
                  <a:pt x="146" y="174"/>
                </a:lnTo>
                <a:close/>
                <a:moveTo>
                  <a:pt x="146" y="101"/>
                </a:moveTo>
                <a:cubicBezTo>
                  <a:pt x="146" y="103"/>
                  <a:pt x="147" y="105"/>
                  <a:pt x="149" y="107"/>
                </a:cubicBezTo>
                <a:cubicBezTo>
                  <a:pt x="151" y="109"/>
                  <a:pt x="153" y="110"/>
                  <a:pt x="155" y="110"/>
                </a:cubicBezTo>
                <a:cubicBezTo>
                  <a:pt x="174" y="110"/>
                  <a:pt x="174" y="110"/>
                  <a:pt x="174" y="110"/>
                </a:cubicBezTo>
                <a:cubicBezTo>
                  <a:pt x="176" y="110"/>
                  <a:pt x="179" y="109"/>
                  <a:pt x="180" y="107"/>
                </a:cubicBezTo>
                <a:cubicBezTo>
                  <a:pt x="182" y="105"/>
                  <a:pt x="183" y="103"/>
                  <a:pt x="183" y="101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83" y="80"/>
                  <a:pt x="182" y="77"/>
                  <a:pt x="180" y="76"/>
                </a:cubicBezTo>
                <a:cubicBezTo>
                  <a:pt x="179" y="74"/>
                  <a:pt x="176" y="73"/>
                  <a:pt x="174" y="73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3" y="73"/>
                  <a:pt x="151" y="74"/>
                  <a:pt x="149" y="76"/>
                </a:cubicBezTo>
                <a:cubicBezTo>
                  <a:pt x="147" y="77"/>
                  <a:pt x="146" y="80"/>
                  <a:pt x="146" y="82"/>
                </a:cubicBezTo>
                <a:lnTo>
                  <a:pt x="146" y="101"/>
                </a:lnTo>
                <a:close/>
                <a:moveTo>
                  <a:pt x="219" y="320"/>
                </a:moveTo>
                <a:cubicBezTo>
                  <a:pt x="219" y="323"/>
                  <a:pt x="220" y="325"/>
                  <a:pt x="222" y="327"/>
                </a:cubicBezTo>
                <a:cubicBezTo>
                  <a:pt x="224" y="328"/>
                  <a:pt x="226" y="329"/>
                  <a:pt x="229" y="329"/>
                </a:cubicBezTo>
                <a:cubicBezTo>
                  <a:pt x="247" y="329"/>
                  <a:pt x="247" y="329"/>
                  <a:pt x="247" y="329"/>
                </a:cubicBezTo>
                <a:cubicBezTo>
                  <a:pt x="250" y="329"/>
                  <a:pt x="252" y="328"/>
                  <a:pt x="253" y="327"/>
                </a:cubicBezTo>
                <a:cubicBezTo>
                  <a:pt x="255" y="325"/>
                  <a:pt x="256" y="323"/>
                  <a:pt x="256" y="320"/>
                </a:cubicBezTo>
                <a:cubicBezTo>
                  <a:pt x="256" y="302"/>
                  <a:pt x="256" y="302"/>
                  <a:pt x="256" y="302"/>
                </a:cubicBezTo>
                <a:cubicBezTo>
                  <a:pt x="256" y="299"/>
                  <a:pt x="255" y="297"/>
                  <a:pt x="253" y="295"/>
                </a:cubicBezTo>
                <a:cubicBezTo>
                  <a:pt x="252" y="293"/>
                  <a:pt x="250" y="293"/>
                  <a:pt x="247" y="293"/>
                </a:cubicBezTo>
                <a:cubicBezTo>
                  <a:pt x="229" y="293"/>
                  <a:pt x="229" y="293"/>
                  <a:pt x="229" y="293"/>
                </a:cubicBezTo>
                <a:cubicBezTo>
                  <a:pt x="226" y="293"/>
                  <a:pt x="224" y="293"/>
                  <a:pt x="222" y="295"/>
                </a:cubicBezTo>
                <a:cubicBezTo>
                  <a:pt x="220" y="297"/>
                  <a:pt x="219" y="299"/>
                  <a:pt x="219" y="302"/>
                </a:cubicBezTo>
                <a:lnTo>
                  <a:pt x="219" y="320"/>
                </a:lnTo>
                <a:close/>
                <a:moveTo>
                  <a:pt x="219" y="247"/>
                </a:moveTo>
                <a:cubicBezTo>
                  <a:pt x="219" y="250"/>
                  <a:pt x="220" y="252"/>
                  <a:pt x="222" y="253"/>
                </a:cubicBezTo>
                <a:cubicBezTo>
                  <a:pt x="224" y="255"/>
                  <a:pt x="226" y="256"/>
                  <a:pt x="229" y="256"/>
                </a:cubicBezTo>
                <a:cubicBezTo>
                  <a:pt x="247" y="256"/>
                  <a:pt x="247" y="256"/>
                  <a:pt x="247" y="256"/>
                </a:cubicBezTo>
                <a:cubicBezTo>
                  <a:pt x="250" y="256"/>
                  <a:pt x="252" y="255"/>
                  <a:pt x="253" y="253"/>
                </a:cubicBezTo>
                <a:cubicBezTo>
                  <a:pt x="255" y="252"/>
                  <a:pt x="256" y="250"/>
                  <a:pt x="256" y="247"/>
                </a:cubicBezTo>
                <a:cubicBezTo>
                  <a:pt x="256" y="229"/>
                  <a:pt x="256" y="229"/>
                  <a:pt x="256" y="229"/>
                </a:cubicBezTo>
                <a:cubicBezTo>
                  <a:pt x="256" y="226"/>
                  <a:pt x="255" y="224"/>
                  <a:pt x="253" y="222"/>
                </a:cubicBezTo>
                <a:cubicBezTo>
                  <a:pt x="252" y="220"/>
                  <a:pt x="250" y="219"/>
                  <a:pt x="247" y="219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26" y="219"/>
                  <a:pt x="224" y="220"/>
                  <a:pt x="222" y="222"/>
                </a:cubicBezTo>
                <a:cubicBezTo>
                  <a:pt x="220" y="224"/>
                  <a:pt x="219" y="226"/>
                  <a:pt x="219" y="229"/>
                </a:cubicBezTo>
                <a:lnTo>
                  <a:pt x="219" y="247"/>
                </a:lnTo>
                <a:close/>
                <a:moveTo>
                  <a:pt x="219" y="174"/>
                </a:moveTo>
                <a:cubicBezTo>
                  <a:pt x="219" y="176"/>
                  <a:pt x="220" y="179"/>
                  <a:pt x="222" y="180"/>
                </a:cubicBezTo>
                <a:cubicBezTo>
                  <a:pt x="224" y="182"/>
                  <a:pt x="226" y="183"/>
                  <a:pt x="229" y="183"/>
                </a:cubicBezTo>
                <a:cubicBezTo>
                  <a:pt x="247" y="183"/>
                  <a:pt x="247" y="183"/>
                  <a:pt x="247" y="183"/>
                </a:cubicBezTo>
                <a:cubicBezTo>
                  <a:pt x="250" y="183"/>
                  <a:pt x="252" y="182"/>
                  <a:pt x="253" y="180"/>
                </a:cubicBezTo>
                <a:cubicBezTo>
                  <a:pt x="255" y="179"/>
                  <a:pt x="256" y="176"/>
                  <a:pt x="256" y="174"/>
                </a:cubicBezTo>
                <a:cubicBezTo>
                  <a:pt x="256" y="155"/>
                  <a:pt x="256" y="155"/>
                  <a:pt x="256" y="155"/>
                </a:cubicBezTo>
                <a:cubicBezTo>
                  <a:pt x="256" y="153"/>
                  <a:pt x="255" y="151"/>
                  <a:pt x="253" y="149"/>
                </a:cubicBezTo>
                <a:cubicBezTo>
                  <a:pt x="252" y="147"/>
                  <a:pt x="250" y="146"/>
                  <a:pt x="247" y="146"/>
                </a:cubicBezTo>
                <a:cubicBezTo>
                  <a:pt x="229" y="146"/>
                  <a:pt x="229" y="146"/>
                  <a:pt x="229" y="146"/>
                </a:cubicBezTo>
                <a:cubicBezTo>
                  <a:pt x="226" y="146"/>
                  <a:pt x="224" y="147"/>
                  <a:pt x="222" y="149"/>
                </a:cubicBezTo>
                <a:cubicBezTo>
                  <a:pt x="220" y="151"/>
                  <a:pt x="219" y="153"/>
                  <a:pt x="219" y="155"/>
                </a:cubicBezTo>
                <a:lnTo>
                  <a:pt x="219" y="174"/>
                </a:lnTo>
                <a:close/>
                <a:moveTo>
                  <a:pt x="219" y="101"/>
                </a:moveTo>
                <a:cubicBezTo>
                  <a:pt x="219" y="103"/>
                  <a:pt x="220" y="105"/>
                  <a:pt x="222" y="107"/>
                </a:cubicBezTo>
                <a:cubicBezTo>
                  <a:pt x="224" y="109"/>
                  <a:pt x="226" y="110"/>
                  <a:pt x="229" y="110"/>
                </a:cubicBezTo>
                <a:cubicBezTo>
                  <a:pt x="247" y="110"/>
                  <a:pt x="247" y="110"/>
                  <a:pt x="247" y="110"/>
                </a:cubicBezTo>
                <a:cubicBezTo>
                  <a:pt x="250" y="110"/>
                  <a:pt x="252" y="109"/>
                  <a:pt x="253" y="107"/>
                </a:cubicBezTo>
                <a:cubicBezTo>
                  <a:pt x="255" y="105"/>
                  <a:pt x="256" y="103"/>
                  <a:pt x="256" y="101"/>
                </a:cubicBezTo>
                <a:cubicBezTo>
                  <a:pt x="256" y="82"/>
                  <a:pt x="256" y="82"/>
                  <a:pt x="256" y="82"/>
                </a:cubicBezTo>
                <a:cubicBezTo>
                  <a:pt x="256" y="80"/>
                  <a:pt x="255" y="77"/>
                  <a:pt x="253" y="76"/>
                </a:cubicBezTo>
                <a:cubicBezTo>
                  <a:pt x="252" y="74"/>
                  <a:pt x="250" y="73"/>
                  <a:pt x="247" y="73"/>
                </a:cubicBezTo>
                <a:cubicBezTo>
                  <a:pt x="229" y="73"/>
                  <a:pt x="229" y="73"/>
                  <a:pt x="229" y="73"/>
                </a:cubicBezTo>
                <a:cubicBezTo>
                  <a:pt x="226" y="73"/>
                  <a:pt x="224" y="74"/>
                  <a:pt x="222" y="76"/>
                </a:cubicBezTo>
                <a:cubicBezTo>
                  <a:pt x="220" y="77"/>
                  <a:pt x="219" y="80"/>
                  <a:pt x="219" y="82"/>
                </a:cubicBezTo>
                <a:lnTo>
                  <a:pt x="219" y="101"/>
                </a:lnTo>
                <a:close/>
                <a:moveTo>
                  <a:pt x="293" y="393"/>
                </a:moveTo>
                <a:cubicBezTo>
                  <a:pt x="293" y="396"/>
                  <a:pt x="293" y="398"/>
                  <a:pt x="295" y="400"/>
                </a:cubicBezTo>
                <a:cubicBezTo>
                  <a:pt x="297" y="401"/>
                  <a:pt x="299" y="402"/>
                  <a:pt x="302" y="402"/>
                </a:cubicBezTo>
                <a:cubicBezTo>
                  <a:pt x="320" y="402"/>
                  <a:pt x="320" y="402"/>
                  <a:pt x="320" y="402"/>
                </a:cubicBezTo>
                <a:cubicBezTo>
                  <a:pt x="323" y="402"/>
                  <a:pt x="325" y="401"/>
                  <a:pt x="327" y="400"/>
                </a:cubicBezTo>
                <a:cubicBezTo>
                  <a:pt x="328" y="398"/>
                  <a:pt x="329" y="396"/>
                  <a:pt x="329" y="393"/>
                </a:cubicBezTo>
                <a:cubicBezTo>
                  <a:pt x="329" y="375"/>
                  <a:pt x="329" y="375"/>
                  <a:pt x="329" y="375"/>
                </a:cubicBezTo>
                <a:cubicBezTo>
                  <a:pt x="329" y="372"/>
                  <a:pt x="328" y="370"/>
                  <a:pt x="327" y="368"/>
                </a:cubicBezTo>
                <a:cubicBezTo>
                  <a:pt x="325" y="367"/>
                  <a:pt x="323" y="366"/>
                  <a:pt x="320" y="366"/>
                </a:cubicBezTo>
                <a:cubicBezTo>
                  <a:pt x="302" y="366"/>
                  <a:pt x="302" y="366"/>
                  <a:pt x="302" y="366"/>
                </a:cubicBezTo>
                <a:cubicBezTo>
                  <a:pt x="299" y="366"/>
                  <a:pt x="297" y="367"/>
                  <a:pt x="295" y="368"/>
                </a:cubicBezTo>
                <a:cubicBezTo>
                  <a:pt x="293" y="370"/>
                  <a:pt x="293" y="372"/>
                  <a:pt x="293" y="375"/>
                </a:cubicBezTo>
                <a:lnTo>
                  <a:pt x="293" y="393"/>
                </a:lnTo>
                <a:close/>
                <a:moveTo>
                  <a:pt x="293" y="320"/>
                </a:moveTo>
                <a:cubicBezTo>
                  <a:pt x="293" y="323"/>
                  <a:pt x="293" y="325"/>
                  <a:pt x="295" y="327"/>
                </a:cubicBezTo>
                <a:cubicBezTo>
                  <a:pt x="297" y="328"/>
                  <a:pt x="299" y="329"/>
                  <a:pt x="302" y="329"/>
                </a:cubicBezTo>
                <a:cubicBezTo>
                  <a:pt x="320" y="329"/>
                  <a:pt x="320" y="329"/>
                  <a:pt x="320" y="329"/>
                </a:cubicBezTo>
                <a:cubicBezTo>
                  <a:pt x="323" y="329"/>
                  <a:pt x="325" y="328"/>
                  <a:pt x="327" y="327"/>
                </a:cubicBezTo>
                <a:cubicBezTo>
                  <a:pt x="328" y="325"/>
                  <a:pt x="329" y="323"/>
                  <a:pt x="329" y="320"/>
                </a:cubicBezTo>
                <a:cubicBezTo>
                  <a:pt x="329" y="302"/>
                  <a:pt x="329" y="302"/>
                  <a:pt x="329" y="302"/>
                </a:cubicBezTo>
                <a:cubicBezTo>
                  <a:pt x="329" y="299"/>
                  <a:pt x="328" y="297"/>
                  <a:pt x="327" y="295"/>
                </a:cubicBezTo>
                <a:cubicBezTo>
                  <a:pt x="325" y="293"/>
                  <a:pt x="323" y="293"/>
                  <a:pt x="320" y="293"/>
                </a:cubicBezTo>
                <a:cubicBezTo>
                  <a:pt x="302" y="293"/>
                  <a:pt x="302" y="293"/>
                  <a:pt x="302" y="293"/>
                </a:cubicBezTo>
                <a:cubicBezTo>
                  <a:pt x="299" y="293"/>
                  <a:pt x="297" y="293"/>
                  <a:pt x="295" y="295"/>
                </a:cubicBezTo>
                <a:cubicBezTo>
                  <a:pt x="293" y="297"/>
                  <a:pt x="293" y="299"/>
                  <a:pt x="293" y="302"/>
                </a:cubicBezTo>
                <a:lnTo>
                  <a:pt x="293" y="320"/>
                </a:lnTo>
                <a:close/>
                <a:moveTo>
                  <a:pt x="293" y="247"/>
                </a:moveTo>
                <a:cubicBezTo>
                  <a:pt x="293" y="250"/>
                  <a:pt x="293" y="252"/>
                  <a:pt x="295" y="253"/>
                </a:cubicBezTo>
                <a:cubicBezTo>
                  <a:pt x="297" y="255"/>
                  <a:pt x="299" y="256"/>
                  <a:pt x="302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23" y="256"/>
                  <a:pt x="325" y="255"/>
                  <a:pt x="327" y="253"/>
                </a:cubicBezTo>
                <a:cubicBezTo>
                  <a:pt x="328" y="252"/>
                  <a:pt x="329" y="250"/>
                  <a:pt x="329" y="247"/>
                </a:cubicBezTo>
                <a:cubicBezTo>
                  <a:pt x="329" y="229"/>
                  <a:pt x="329" y="229"/>
                  <a:pt x="329" y="229"/>
                </a:cubicBezTo>
                <a:cubicBezTo>
                  <a:pt x="329" y="226"/>
                  <a:pt x="328" y="224"/>
                  <a:pt x="327" y="222"/>
                </a:cubicBezTo>
                <a:cubicBezTo>
                  <a:pt x="325" y="220"/>
                  <a:pt x="323" y="219"/>
                  <a:pt x="320" y="219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299" y="219"/>
                  <a:pt x="297" y="220"/>
                  <a:pt x="295" y="222"/>
                </a:cubicBezTo>
                <a:cubicBezTo>
                  <a:pt x="293" y="224"/>
                  <a:pt x="293" y="226"/>
                  <a:pt x="293" y="229"/>
                </a:cubicBezTo>
                <a:lnTo>
                  <a:pt x="293" y="247"/>
                </a:lnTo>
                <a:close/>
                <a:moveTo>
                  <a:pt x="293" y="174"/>
                </a:moveTo>
                <a:cubicBezTo>
                  <a:pt x="293" y="176"/>
                  <a:pt x="293" y="179"/>
                  <a:pt x="295" y="180"/>
                </a:cubicBezTo>
                <a:cubicBezTo>
                  <a:pt x="297" y="182"/>
                  <a:pt x="299" y="183"/>
                  <a:pt x="302" y="183"/>
                </a:cubicBezTo>
                <a:cubicBezTo>
                  <a:pt x="320" y="183"/>
                  <a:pt x="320" y="183"/>
                  <a:pt x="320" y="183"/>
                </a:cubicBezTo>
                <a:cubicBezTo>
                  <a:pt x="323" y="183"/>
                  <a:pt x="325" y="182"/>
                  <a:pt x="327" y="180"/>
                </a:cubicBezTo>
                <a:cubicBezTo>
                  <a:pt x="328" y="179"/>
                  <a:pt x="329" y="176"/>
                  <a:pt x="329" y="174"/>
                </a:cubicBezTo>
                <a:cubicBezTo>
                  <a:pt x="329" y="155"/>
                  <a:pt x="329" y="155"/>
                  <a:pt x="329" y="155"/>
                </a:cubicBezTo>
                <a:cubicBezTo>
                  <a:pt x="329" y="153"/>
                  <a:pt x="328" y="151"/>
                  <a:pt x="327" y="149"/>
                </a:cubicBezTo>
                <a:cubicBezTo>
                  <a:pt x="325" y="147"/>
                  <a:pt x="323" y="146"/>
                  <a:pt x="320" y="146"/>
                </a:cubicBezTo>
                <a:cubicBezTo>
                  <a:pt x="302" y="146"/>
                  <a:pt x="302" y="146"/>
                  <a:pt x="302" y="146"/>
                </a:cubicBezTo>
                <a:cubicBezTo>
                  <a:pt x="299" y="146"/>
                  <a:pt x="297" y="147"/>
                  <a:pt x="295" y="149"/>
                </a:cubicBezTo>
                <a:cubicBezTo>
                  <a:pt x="293" y="151"/>
                  <a:pt x="293" y="153"/>
                  <a:pt x="293" y="155"/>
                </a:cubicBezTo>
                <a:lnTo>
                  <a:pt x="293" y="174"/>
                </a:lnTo>
                <a:close/>
                <a:moveTo>
                  <a:pt x="293" y="101"/>
                </a:moveTo>
                <a:cubicBezTo>
                  <a:pt x="293" y="103"/>
                  <a:pt x="293" y="105"/>
                  <a:pt x="295" y="107"/>
                </a:cubicBezTo>
                <a:cubicBezTo>
                  <a:pt x="297" y="109"/>
                  <a:pt x="299" y="110"/>
                  <a:pt x="302" y="110"/>
                </a:cubicBezTo>
                <a:cubicBezTo>
                  <a:pt x="320" y="110"/>
                  <a:pt x="320" y="110"/>
                  <a:pt x="320" y="110"/>
                </a:cubicBezTo>
                <a:cubicBezTo>
                  <a:pt x="323" y="110"/>
                  <a:pt x="325" y="109"/>
                  <a:pt x="327" y="107"/>
                </a:cubicBezTo>
                <a:cubicBezTo>
                  <a:pt x="328" y="105"/>
                  <a:pt x="329" y="103"/>
                  <a:pt x="329" y="101"/>
                </a:cubicBezTo>
                <a:cubicBezTo>
                  <a:pt x="329" y="82"/>
                  <a:pt x="329" y="82"/>
                  <a:pt x="329" y="82"/>
                </a:cubicBezTo>
                <a:cubicBezTo>
                  <a:pt x="329" y="80"/>
                  <a:pt x="328" y="77"/>
                  <a:pt x="327" y="76"/>
                </a:cubicBezTo>
                <a:cubicBezTo>
                  <a:pt x="325" y="74"/>
                  <a:pt x="323" y="73"/>
                  <a:pt x="320" y="73"/>
                </a:cubicBezTo>
                <a:cubicBezTo>
                  <a:pt x="302" y="73"/>
                  <a:pt x="302" y="73"/>
                  <a:pt x="302" y="73"/>
                </a:cubicBezTo>
                <a:cubicBezTo>
                  <a:pt x="299" y="73"/>
                  <a:pt x="297" y="74"/>
                  <a:pt x="295" y="76"/>
                </a:cubicBezTo>
                <a:cubicBezTo>
                  <a:pt x="293" y="77"/>
                  <a:pt x="293" y="80"/>
                  <a:pt x="293" y="82"/>
                </a:cubicBezTo>
                <a:lnTo>
                  <a:pt x="293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7177" name="Freeform 278"/>
          <p:cNvSpPr/>
          <p:nvPr/>
        </p:nvSpPr>
        <p:spPr bwMode="auto">
          <a:xfrm>
            <a:off x="9710740" y="2667000"/>
            <a:ext cx="454025" cy="382588"/>
          </a:xfrm>
          <a:custGeom>
            <a:avLst/>
            <a:gdLst>
              <a:gd name="T0" fmla="*/ 2147483647 w 282"/>
              <a:gd name="T1" fmla="*/ 2147483647 h 239"/>
              <a:gd name="T2" fmla="*/ 2147483647 w 282"/>
              <a:gd name="T3" fmla="*/ 2147483647 h 239"/>
              <a:gd name="T4" fmla="*/ 2147483647 w 282"/>
              <a:gd name="T5" fmla="*/ 2147483647 h 239"/>
              <a:gd name="T6" fmla="*/ 2147483647 w 282"/>
              <a:gd name="T7" fmla="*/ 2147483647 h 239"/>
              <a:gd name="T8" fmla="*/ 2147483647 w 282"/>
              <a:gd name="T9" fmla="*/ 2147483647 h 239"/>
              <a:gd name="T10" fmla="*/ 2147483647 w 282"/>
              <a:gd name="T11" fmla="*/ 0 h 239"/>
              <a:gd name="T12" fmla="*/ 0 w 282"/>
              <a:gd name="T13" fmla="*/ 2147483647 h 239"/>
              <a:gd name="T14" fmla="*/ 0 w 282"/>
              <a:gd name="T15" fmla="*/ 2147483647 h 239"/>
              <a:gd name="T16" fmla="*/ 2147483647 w 282"/>
              <a:gd name="T17" fmla="*/ 2147483647 h 239"/>
              <a:gd name="T18" fmla="*/ 2147483647 w 282"/>
              <a:gd name="T19" fmla="*/ 2147483647 h 239"/>
              <a:gd name="T20" fmla="*/ 2147483647 w 282"/>
              <a:gd name="T21" fmla="*/ 2147483647 h 239"/>
              <a:gd name="T22" fmla="*/ 2147483647 w 282"/>
              <a:gd name="T23" fmla="*/ 2147483647 h 239"/>
              <a:gd name="T24" fmla="*/ 2147483647 w 282"/>
              <a:gd name="T25" fmla="*/ 2147483647 h 239"/>
              <a:gd name="T26" fmla="*/ 2147483647 w 282"/>
              <a:gd name="T27" fmla="*/ 2147483647 h 239"/>
              <a:gd name="T28" fmla="*/ 2147483647 w 282"/>
              <a:gd name="T29" fmla="*/ 2147483647 h 239"/>
              <a:gd name="T30" fmla="*/ 2147483647 w 282"/>
              <a:gd name="T31" fmla="*/ 2147483647 h 239"/>
              <a:gd name="T32" fmla="*/ 2147483647 w 282"/>
              <a:gd name="T33" fmla="*/ 2147483647 h 239"/>
              <a:gd name="T34" fmla="*/ 2147483647 w 282"/>
              <a:gd name="T35" fmla="*/ 2147483647 h 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2" h="239">
                <a:moveTo>
                  <a:pt x="282" y="142"/>
                </a:moveTo>
                <a:lnTo>
                  <a:pt x="229" y="89"/>
                </a:lnTo>
                <a:lnTo>
                  <a:pt x="229" y="9"/>
                </a:lnTo>
                <a:lnTo>
                  <a:pt x="194" y="9"/>
                </a:lnTo>
                <a:lnTo>
                  <a:pt x="194" y="53"/>
                </a:lnTo>
                <a:lnTo>
                  <a:pt x="141" y="0"/>
                </a:lnTo>
                <a:lnTo>
                  <a:pt x="0" y="142"/>
                </a:lnTo>
                <a:lnTo>
                  <a:pt x="0" y="150"/>
                </a:lnTo>
                <a:lnTo>
                  <a:pt x="35" y="150"/>
                </a:lnTo>
                <a:lnTo>
                  <a:pt x="35" y="239"/>
                </a:lnTo>
                <a:lnTo>
                  <a:pt x="123" y="239"/>
                </a:lnTo>
                <a:lnTo>
                  <a:pt x="123" y="186"/>
                </a:lnTo>
                <a:lnTo>
                  <a:pt x="159" y="186"/>
                </a:lnTo>
                <a:lnTo>
                  <a:pt x="159" y="239"/>
                </a:lnTo>
                <a:lnTo>
                  <a:pt x="247" y="239"/>
                </a:lnTo>
                <a:lnTo>
                  <a:pt x="247" y="150"/>
                </a:lnTo>
                <a:lnTo>
                  <a:pt x="282" y="150"/>
                </a:lnTo>
                <a:lnTo>
                  <a:pt x="282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7178" name="Freeform 280"/>
          <p:cNvSpPr>
            <a:spLocks noEditPoints="1"/>
          </p:cNvSpPr>
          <p:nvPr/>
        </p:nvSpPr>
        <p:spPr bwMode="auto">
          <a:xfrm>
            <a:off x="9717088" y="3802065"/>
            <a:ext cx="442912" cy="358775"/>
          </a:xfrm>
          <a:custGeom>
            <a:avLst/>
            <a:gdLst>
              <a:gd name="T0" fmla="*/ 0 w 283"/>
              <a:gd name="T1" fmla="*/ 2147483647 h 282"/>
              <a:gd name="T2" fmla="*/ 2147483647 w 283"/>
              <a:gd name="T3" fmla="*/ 2147483647 h 282"/>
              <a:gd name="T4" fmla="*/ 2147483647 w 283"/>
              <a:gd name="T5" fmla="*/ 0 h 282"/>
              <a:gd name="T6" fmla="*/ 0 w 283"/>
              <a:gd name="T7" fmla="*/ 0 h 282"/>
              <a:gd name="T8" fmla="*/ 0 w 283"/>
              <a:gd name="T9" fmla="*/ 2147483647 h 282"/>
              <a:gd name="T10" fmla="*/ 2147483647 w 283"/>
              <a:gd name="T11" fmla="*/ 2147483647 h 282"/>
              <a:gd name="T12" fmla="*/ 2147483647 w 283"/>
              <a:gd name="T13" fmla="*/ 2147483647 h 282"/>
              <a:gd name="T14" fmla="*/ 2147483647 w 283"/>
              <a:gd name="T15" fmla="*/ 2147483647 h 282"/>
              <a:gd name="T16" fmla="*/ 2147483647 w 283"/>
              <a:gd name="T17" fmla="*/ 2147483647 h 282"/>
              <a:gd name="T18" fmla="*/ 2147483647 w 283"/>
              <a:gd name="T19" fmla="*/ 2147483647 h 282"/>
              <a:gd name="T20" fmla="*/ 2147483647 w 283"/>
              <a:gd name="T21" fmla="*/ 2147483647 h 282"/>
              <a:gd name="T22" fmla="*/ 2147483647 w 283"/>
              <a:gd name="T23" fmla="*/ 2147483647 h 282"/>
              <a:gd name="T24" fmla="*/ 2147483647 w 283"/>
              <a:gd name="T25" fmla="*/ 2147483647 h 282"/>
              <a:gd name="T26" fmla="*/ 2147483647 w 283"/>
              <a:gd name="T27" fmla="*/ 2147483647 h 282"/>
              <a:gd name="T28" fmla="*/ 2147483647 w 283"/>
              <a:gd name="T29" fmla="*/ 2147483647 h 282"/>
              <a:gd name="T30" fmla="*/ 2147483647 w 283"/>
              <a:gd name="T31" fmla="*/ 2147483647 h 282"/>
              <a:gd name="T32" fmla="*/ 2147483647 w 283"/>
              <a:gd name="T33" fmla="*/ 2147483647 h 282"/>
              <a:gd name="T34" fmla="*/ 2147483647 w 283"/>
              <a:gd name="T35" fmla="*/ 2147483647 h 282"/>
              <a:gd name="T36" fmla="*/ 2147483647 w 283"/>
              <a:gd name="T37" fmla="*/ 2147483647 h 282"/>
              <a:gd name="T38" fmla="*/ 2147483647 w 283"/>
              <a:gd name="T39" fmla="*/ 2147483647 h 282"/>
              <a:gd name="T40" fmla="*/ 2147483647 w 283"/>
              <a:gd name="T41" fmla="*/ 2147483647 h 282"/>
              <a:gd name="T42" fmla="*/ 2147483647 w 283"/>
              <a:gd name="T43" fmla="*/ 2147483647 h 282"/>
              <a:gd name="T44" fmla="*/ 2147483647 w 283"/>
              <a:gd name="T45" fmla="*/ 2147483647 h 282"/>
              <a:gd name="T46" fmla="*/ 2147483647 w 283"/>
              <a:gd name="T47" fmla="*/ 2147483647 h 282"/>
              <a:gd name="T48" fmla="*/ 2147483647 w 283"/>
              <a:gd name="T49" fmla="*/ 2147483647 h 282"/>
              <a:gd name="T50" fmla="*/ 2147483647 w 283"/>
              <a:gd name="T51" fmla="*/ 2147483647 h 282"/>
              <a:gd name="T52" fmla="*/ 2147483647 w 283"/>
              <a:gd name="T53" fmla="*/ 2147483647 h 282"/>
              <a:gd name="T54" fmla="*/ 2147483647 w 283"/>
              <a:gd name="T55" fmla="*/ 2147483647 h 282"/>
              <a:gd name="T56" fmla="*/ 2147483647 w 283"/>
              <a:gd name="T57" fmla="*/ 2147483647 h 282"/>
              <a:gd name="T58" fmla="*/ 2147483647 w 283"/>
              <a:gd name="T59" fmla="*/ 2147483647 h 282"/>
              <a:gd name="T60" fmla="*/ 2147483647 w 283"/>
              <a:gd name="T61" fmla="*/ 2147483647 h 282"/>
              <a:gd name="T62" fmla="*/ 2147483647 w 283"/>
              <a:gd name="T63" fmla="*/ 2147483647 h 282"/>
              <a:gd name="T64" fmla="*/ 2147483647 w 283"/>
              <a:gd name="T65" fmla="*/ 2147483647 h 282"/>
              <a:gd name="T66" fmla="*/ 2147483647 w 283"/>
              <a:gd name="T67" fmla="*/ 2147483647 h 282"/>
              <a:gd name="T68" fmla="*/ 2147483647 w 283"/>
              <a:gd name="T69" fmla="*/ 2147483647 h 282"/>
              <a:gd name="T70" fmla="*/ 2147483647 w 283"/>
              <a:gd name="T71" fmla="*/ 2147483647 h 282"/>
              <a:gd name="T72" fmla="*/ 2147483647 w 283"/>
              <a:gd name="T73" fmla="*/ 2147483647 h 282"/>
              <a:gd name="T74" fmla="*/ 2147483647 w 283"/>
              <a:gd name="T75" fmla="*/ 2147483647 h 282"/>
              <a:gd name="T76" fmla="*/ 2147483647 w 283"/>
              <a:gd name="T77" fmla="*/ 2147483647 h 282"/>
              <a:gd name="T78" fmla="*/ 2147483647 w 283"/>
              <a:gd name="T79" fmla="*/ 2147483647 h 282"/>
              <a:gd name="T80" fmla="*/ 2147483647 w 283"/>
              <a:gd name="T81" fmla="*/ 2147483647 h 282"/>
              <a:gd name="T82" fmla="*/ 2147483647 w 283"/>
              <a:gd name="T83" fmla="*/ 2147483647 h 282"/>
              <a:gd name="T84" fmla="*/ 2147483647 w 283"/>
              <a:gd name="T85" fmla="*/ 2147483647 h 282"/>
              <a:gd name="T86" fmla="*/ 2147483647 w 283"/>
              <a:gd name="T87" fmla="*/ 2147483647 h 282"/>
              <a:gd name="T88" fmla="*/ 2147483647 w 283"/>
              <a:gd name="T89" fmla="*/ 2147483647 h 282"/>
              <a:gd name="T90" fmla="*/ 2147483647 w 283"/>
              <a:gd name="T91" fmla="*/ 2147483647 h 282"/>
              <a:gd name="T92" fmla="*/ 2147483647 w 283"/>
              <a:gd name="T93" fmla="*/ 2147483647 h 282"/>
              <a:gd name="T94" fmla="*/ 2147483647 w 283"/>
              <a:gd name="T95" fmla="*/ 2147483647 h 282"/>
              <a:gd name="T96" fmla="*/ 2147483647 w 283"/>
              <a:gd name="T97" fmla="*/ 2147483647 h 28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3" h="282">
                <a:moveTo>
                  <a:pt x="0" y="282"/>
                </a:moveTo>
                <a:lnTo>
                  <a:pt x="142" y="282"/>
                </a:lnTo>
                <a:lnTo>
                  <a:pt x="142" y="0"/>
                </a:lnTo>
                <a:lnTo>
                  <a:pt x="0" y="0"/>
                </a:lnTo>
                <a:lnTo>
                  <a:pt x="0" y="282"/>
                </a:lnTo>
                <a:close/>
                <a:moveTo>
                  <a:pt x="89" y="35"/>
                </a:moveTo>
                <a:lnTo>
                  <a:pt x="124" y="35"/>
                </a:lnTo>
                <a:lnTo>
                  <a:pt x="124" y="70"/>
                </a:lnTo>
                <a:lnTo>
                  <a:pt x="89" y="70"/>
                </a:lnTo>
                <a:lnTo>
                  <a:pt x="89" y="35"/>
                </a:lnTo>
                <a:close/>
                <a:moveTo>
                  <a:pt x="89" y="106"/>
                </a:moveTo>
                <a:lnTo>
                  <a:pt x="124" y="106"/>
                </a:lnTo>
                <a:lnTo>
                  <a:pt x="124" y="141"/>
                </a:lnTo>
                <a:lnTo>
                  <a:pt x="89" y="141"/>
                </a:lnTo>
                <a:lnTo>
                  <a:pt x="89" y="106"/>
                </a:lnTo>
                <a:close/>
                <a:moveTo>
                  <a:pt x="89" y="176"/>
                </a:moveTo>
                <a:lnTo>
                  <a:pt x="124" y="176"/>
                </a:lnTo>
                <a:lnTo>
                  <a:pt x="124" y="212"/>
                </a:lnTo>
                <a:lnTo>
                  <a:pt x="89" y="212"/>
                </a:lnTo>
                <a:lnTo>
                  <a:pt x="89" y="176"/>
                </a:lnTo>
                <a:close/>
                <a:moveTo>
                  <a:pt x="18" y="35"/>
                </a:moveTo>
                <a:lnTo>
                  <a:pt x="53" y="35"/>
                </a:lnTo>
                <a:lnTo>
                  <a:pt x="53" y="70"/>
                </a:lnTo>
                <a:lnTo>
                  <a:pt x="18" y="70"/>
                </a:lnTo>
                <a:lnTo>
                  <a:pt x="18" y="35"/>
                </a:lnTo>
                <a:close/>
                <a:moveTo>
                  <a:pt x="18" y="106"/>
                </a:moveTo>
                <a:lnTo>
                  <a:pt x="53" y="106"/>
                </a:lnTo>
                <a:lnTo>
                  <a:pt x="53" y="141"/>
                </a:lnTo>
                <a:lnTo>
                  <a:pt x="18" y="141"/>
                </a:lnTo>
                <a:lnTo>
                  <a:pt x="18" y="106"/>
                </a:lnTo>
                <a:close/>
                <a:moveTo>
                  <a:pt x="18" y="176"/>
                </a:moveTo>
                <a:lnTo>
                  <a:pt x="53" y="176"/>
                </a:lnTo>
                <a:lnTo>
                  <a:pt x="53" y="212"/>
                </a:lnTo>
                <a:lnTo>
                  <a:pt x="18" y="212"/>
                </a:lnTo>
                <a:lnTo>
                  <a:pt x="18" y="176"/>
                </a:lnTo>
                <a:close/>
                <a:moveTo>
                  <a:pt x="159" y="88"/>
                </a:moveTo>
                <a:lnTo>
                  <a:pt x="283" y="88"/>
                </a:lnTo>
                <a:lnTo>
                  <a:pt x="283" y="106"/>
                </a:lnTo>
                <a:lnTo>
                  <a:pt x="159" y="106"/>
                </a:lnTo>
                <a:lnTo>
                  <a:pt x="159" y="88"/>
                </a:lnTo>
                <a:close/>
                <a:moveTo>
                  <a:pt x="159" y="282"/>
                </a:moveTo>
                <a:lnTo>
                  <a:pt x="195" y="282"/>
                </a:lnTo>
                <a:lnTo>
                  <a:pt x="195" y="212"/>
                </a:lnTo>
                <a:lnTo>
                  <a:pt x="248" y="212"/>
                </a:lnTo>
                <a:lnTo>
                  <a:pt x="248" y="282"/>
                </a:lnTo>
                <a:lnTo>
                  <a:pt x="283" y="282"/>
                </a:lnTo>
                <a:lnTo>
                  <a:pt x="283" y="123"/>
                </a:lnTo>
                <a:lnTo>
                  <a:pt x="159" y="123"/>
                </a:lnTo>
                <a:lnTo>
                  <a:pt x="15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7179" name="Freeform 308"/>
          <p:cNvSpPr>
            <a:spLocks noEditPoints="1"/>
          </p:cNvSpPr>
          <p:nvPr/>
        </p:nvSpPr>
        <p:spPr bwMode="auto">
          <a:xfrm>
            <a:off x="10909301" y="3805238"/>
            <a:ext cx="309563" cy="354012"/>
          </a:xfrm>
          <a:custGeom>
            <a:avLst/>
            <a:gdLst>
              <a:gd name="T0" fmla="*/ 2147483647 w 448"/>
              <a:gd name="T1" fmla="*/ 2147483647 h 512"/>
              <a:gd name="T2" fmla="*/ 2147483647 w 448"/>
              <a:gd name="T3" fmla="*/ 2147483647 h 512"/>
              <a:gd name="T4" fmla="*/ 2147483647 w 448"/>
              <a:gd name="T5" fmla="*/ 2147483647 h 512"/>
              <a:gd name="T6" fmla="*/ 2147483647 w 448"/>
              <a:gd name="T7" fmla="*/ 2147483647 h 512"/>
              <a:gd name="T8" fmla="*/ 2147483647 w 448"/>
              <a:gd name="T9" fmla="*/ 2147483647 h 512"/>
              <a:gd name="T10" fmla="*/ 2147483647 w 448"/>
              <a:gd name="T11" fmla="*/ 2147483647 h 512"/>
              <a:gd name="T12" fmla="*/ 2147483647 w 448"/>
              <a:gd name="T13" fmla="*/ 0 h 512"/>
              <a:gd name="T14" fmla="*/ 2147483647 w 448"/>
              <a:gd name="T15" fmla="*/ 0 h 512"/>
              <a:gd name="T16" fmla="*/ 0 w 448"/>
              <a:gd name="T17" fmla="*/ 2147483647 h 512"/>
              <a:gd name="T18" fmla="*/ 0 w 448"/>
              <a:gd name="T19" fmla="*/ 2147483647 h 512"/>
              <a:gd name="T20" fmla="*/ 2147483647 w 448"/>
              <a:gd name="T21" fmla="*/ 2147483647 h 512"/>
              <a:gd name="T22" fmla="*/ 2147483647 w 448"/>
              <a:gd name="T23" fmla="*/ 2147483647 h 512"/>
              <a:gd name="T24" fmla="*/ 2147483647 w 448"/>
              <a:gd name="T25" fmla="*/ 2147483647 h 512"/>
              <a:gd name="T26" fmla="*/ 2147483647 w 448"/>
              <a:gd name="T27" fmla="*/ 2147483647 h 512"/>
              <a:gd name="T28" fmla="*/ 2147483647 w 448"/>
              <a:gd name="T29" fmla="*/ 2147483647 h 512"/>
              <a:gd name="T30" fmla="*/ 2147483647 w 448"/>
              <a:gd name="T31" fmla="*/ 2147483647 h 512"/>
              <a:gd name="T32" fmla="*/ 2147483647 w 448"/>
              <a:gd name="T33" fmla="*/ 2147483647 h 512"/>
              <a:gd name="T34" fmla="*/ 2147483647 w 448"/>
              <a:gd name="T35" fmla="*/ 2147483647 h 512"/>
              <a:gd name="T36" fmla="*/ 2147483647 w 448"/>
              <a:gd name="T37" fmla="*/ 2147483647 h 5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8" h="512">
                <a:moveTo>
                  <a:pt x="416" y="64"/>
                </a:moveTo>
                <a:cubicBezTo>
                  <a:pt x="416" y="480"/>
                  <a:pt x="416" y="480"/>
                  <a:pt x="416" y="480"/>
                </a:cubicBezTo>
                <a:cubicBezTo>
                  <a:pt x="80" y="480"/>
                  <a:pt x="80" y="480"/>
                  <a:pt x="80" y="480"/>
                </a:cubicBezTo>
                <a:cubicBezTo>
                  <a:pt x="53" y="480"/>
                  <a:pt x="32" y="459"/>
                  <a:pt x="32" y="432"/>
                </a:cubicBezTo>
                <a:cubicBezTo>
                  <a:pt x="32" y="405"/>
                  <a:pt x="53" y="384"/>
                  <a:pt x="80" y="384"/>
                </a:cubicBezTo>
                <a:cubicBezTo>
                  <a:pt x="384" y="384"/>
                  <a:pt x="384" y="384"/>
                  <a:pt x="384" y="384"/>
                </a:cubicBezTo>
                <a:cubicBezTo>
                  <a:pt x="384" y="0"/>
                  <a:pt x="384" y="0"/>
                  <a:pt x="38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0" y="29"/>
                  <a:pt x="0" y="64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83"/>
                  <a:pt x="29" y="512"/>
                  <a:pt x="64" y="512"/>
                </a:cubicBezTo>
                <a:cubicBezTo>
                  <a:pt x="448" y="512"/>
                  <a:pt x="448" y="512"/>
                  <a:pt x="448" y="512"/>
                </a:cubicBezTo>
                <a:cubicBezTo>
                  <a:pt x="448" y="64"/>
                  <a:pt x="448" y="64"/>
                  <a:pt x="448" y="64"/>
                </a:cubicBezTo>
                <a:lnTo>
                  <a:pt x="416" y="64"/>
                </a:lnTo>
                <a:close/>
                <a:moveTo>
                  <a:pt x="96" y="416"/>
                </a:moveTo>
                <a:cubicBezTo>
                  <a:pt x="384" y="416"/>
                  <a:pt x="384" y="416"/>
                  <a:pt x="384" y="416"/>
                </a:cubicBezTo>
                <a:cubicBezTo>
                  <a:pt x="384" y="448"/>
                  <a:pt x="384" y="448"/>
                  <a:pt x="384" y="448"/>
                </a:cubicBezTo>
                <a:cubicBezTo>
                  <a:pt x="96" y="448"/>
                  <a:pt x="96" y="448"/>
                  <a:pt x="96" y="448"/>
                </a:cubicBezTo>
                <a:lnTo>
                  <a:pt x="96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7181" name="Title 1"/>
          <p:cNvSpPr txBox="1">
            <a:spLocks noChangeArrowheads="1"/>
          </p:cNvSpPr>
          <p:nvPr/>
        </p:nvSpPr>
        <p:spPr bwMode="auto">
          <a:xfrm>
            <a:off x="697548" y="1422404"/>
            <a:ext cx="2641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2400" b="1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2340" y="625867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System Functions</a:t>
            </a:r>
          </a:p>
        </p:txBody>
      </p:sp>
      <p:pic>
        <p:nvPicPr>
          <p:cNvPr id="6" name="Picture 5" descr="A drawing of a person&#10;&#10;Description automatically generated">
            <a:extLst>
              <a:ext uri="{FF2B5EF4-FFF2-40B4-BE49-F238E27FC236}">
                <a16:creationId xmlns:a16="http://schemas.microsoft.com/office/drawing/2014/main" id="{8ADE4EC0-4EEC-4873-8958-F34627C98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0" y="1855246"/>
            <a:ext cx="11238627" cy="4158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77"/>
          <p:cNvSpPr/>
          <p:nvPr/>
        </p:nvSpPr>
        <p:spPr bwMode="auto">
          <a:xfrm flipH="1">
            <a:off x="3679702" y="18034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任意多边形 76"/>
          <p:cNvSpPr/>
          <p:nvPr/>
        </p:nvSpPr>
        <p:spPr bwMode="auto">
          <a:xfrm flipH="1">
            <a:off x="3866197" y="18034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676402" y="804089"/>
            <a:ext cx="5641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System Flow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9FD6EE-D416-4AE5-9C81-47FF57FC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57" y="1573530"/>
            <a:ext cx="8300975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矩形 15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60" name="图片 19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28692" y="3206976"/>
            <a:ext cx="597217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1"/>
          <a:stretch>
            <a:fillRect/>
          </a:stretch>
        </p:blipFill>
        <p:spPr>
          <a:xfrm>
            <a:off x="7901221" y="3515361"/>
            <a:ext cx="4027115" cy="2250711"/>
          </a:xfrm>
          <a:prstGeom prst="rect">
            <a:avLst/>
          </a:prstGeom>
        </p:spPr>
      </p:pic>
      <p:sp>
        <p:nvSpPr>
          <p:cNvPr id="9" name="文本框 10"/>
          <p:cNvSpPr txBox="1"/>
          <p:nvPr/>
        </p:nvSpPr>
        <p:spPr>
          <a:xfrm>
            <a:off x="1590745" y="243116"/>
            <a:ext cx="881888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Part1: Users Management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5" y="1270810"/>
            <a:ext cx="11856301" cy="3013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54"/>
          <p:cNvSpPr>
            <a:spLocks noChangeArrowheads="1"/>
          </p:cNvSpPr>
          <p:nvPr/>
        </p:nvSpPr>
        <p:spPr bwMode="auto">
          <a:xfrm>
            <a:off x="0" y="0"/>
            <a:ext cx="12192000" cy="2679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5372" y="944900"/>
            <a:ext cx="538125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4800" b="1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" name="矩形 154"/>
          <p:cNvSpPr>
            <a:spLocks noChangeArrowheads="1"/>
          </p:cNvSpPr>
          <p:nvPr/>
        </p:nvSpPr>
        <p:spPr bwMode="auto">
          <a:xfrm>
            <a:off x="0" y="204470"/>
            <a:ext cx="12192000" cy="2679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77" y="3973831"/>
            <a:ext cx="8562975" cy="2787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77" y="944900"/>
            <a:ext cx="8564245" cy="2806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2719" y="238145"/>
            <a:ext cx="676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Admin Login and User 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5756"/>
            <a:ext cx="10515600" cy="1325563"/>
          </a:xfrm>
        </p:spPr>
        <p:txBody>
          <a:bodyPr/>
          <a:lstStyle/>
          <a:p>
            <a:pPr algn="ctr"/>
            <a:r>
              <a:rPr lang="zh-CN" altLang="en-US" sz="3200" b="1" dirty="0"/>
              <a:t>When you enter the wrong password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2558415"/>
            <a:ext cx="697801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6303"/>
            <a:ext cx="10515600" cy="1325563"/>
          </a:xfrm>
        </p:spPr>
        <p:txBody>
          <a:bodyPr/>
          <a:lstStyle/>
          <a:p>
            <a:pPr algn="ctr"/>
            <a:r>
              <a:rPr lang="en-US" altLang="zh-CN" sz="3600" b="1" dirty="0"/>
              <a:t>User Management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EFECB-CC2A-44BA-AA56-FE6304A6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866"/>
            <a:ext cx="12192000" cy="36942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6303"/>
            <a:ext cx="10515600" cy="1325563"/>
          </a:xfrm>
        </p:spPr>
        <p:txBody>
          <a:bodyPr/>
          <a:lstStyle/>
          <a:p>
            <a:pPr algn="ctr"/>
            <a:r>
              <a:rPr lang="en-US" altLang="zh-CN" sz="3600" b="1" dirty="0"/>
              <a:t>Add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EE232-871D-4C4D-BE01-7D94135E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14"/>
            <a:ext cx="12192000" cy="27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711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910</Words>
  <Application>Microsoft Office PowerPoint</Application>
  <PresentationFormat>Widescreen</PresentationFormat>
  <Paragraphs>43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微软雅黑</vt:lpstr>
      <vt:lpstr>Adobe 楷体 Std R</vt:lpstr>
      <vt:lpstr>Arial</vt:lpstr>
      <vt:lpstr>Calibri</vt:lpstr>
      <vt:lpstr>Calibri Light</vt:lpstr>
      <vt:lpstr>Symbol</vt:lpstr>
      <vt:lpstr>第一PPT，www.1ppt.com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you enter the wrong password</vt:lpstr>
      <vt:lpstr>User Management Page</vt:lpstr>
      <vt:lpstr>Add User</vt:lpstr>
      <vt:lpstr>Edit User</vt:lpstr>
      <vt:lpstr>PowerPoint Presentation</vt:lpstr>
      <vt:lpstr>File upload successfully</vt:lpstr>
      <vt:lpstr>File upload failed</vt:lpstr>
      <vt:lpstr>PowerPoint Presentation</vt:lpstr>
      <vt:lpstr>PowerPoint Presentation</vt:lpstr>
      <vt:lpstr>PowerPoint Presentation</vt:lpstr>
      <vt:lpstr>Passage Analysis-Word Frequency</vt:lpstr>
      <vt:lpstr>Passage Analysis: Part of Speech</vt:lpstr>
      <vt:lpstr>PowerPoint Presentation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实践报告</dc:title>
  <dc:creator>第一PPT</dc:creator>
  <cp:keywords>www.1ppt.com</cp:keywords>
  <dc:description>第一PPT</dc:description>
  <cp:lastModifiedBy>Adhikary, Navin</cp:lastModifiedBy>
  <cp:revision>47</cp:revision>
  <dcterms:created xsi:type="dcterms:W3CDTF">2020-08-06T16:48:49Z</dcterms:created>
  <dcterms:modified xsi:type="dcterms:W3CDTF">2020-08-07T03:10:39Z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