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72" y="4775201"/>
            <a:ext cx="3465528" cy="18433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:-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Vandita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Department of Computer Science and Engineering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71" y="339634"/>
            <a:ext cx="8098972" cy="77506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Sticky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5497" y="5341257"/>
            <a:ext cx="44587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Submitted by :-</a:t>
            </a:r>
          </a:p>
          <a:p>
            <a:endParaRPr lang="en-US" b="1" dirty="0" smtClean="0"/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Sakshi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(0176CS211149)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54" y="1746249"/>
            <a:ext cx="20955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0807" y="4005002"/>
            <a:ext cx="951587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Lakshmi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arain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College of  Technology Excellence, Bhopal(MP)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807" y="1248229"/>
            <a:ext cx="942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Minor Project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15640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3200"/>
            <a:ext cx="10363200" cy="1030514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sz="4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Cap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0079" b="5317"/>
          <a:stretch>
            <a:fillRect/>
          </a:stretch>
        </p:blipFill>
        <p:spPr>
          <a:xfrm>
            <a:off x="1016000" y="1567543"/>
            <a:ext cx="10305143" cy="4760686"/>
          </a:xfrm>
        </p:spPr>
      </p:pic>
    </p:spTree>
    <p:extLst>
      <p:ext uri="{BB962C8B-B14F-4D97-AF65-F5344CB8AC3E}">
        <p14:creationId xmlns="" xmlns:p14="http://schemas.microsoft.com/office/powerpoint/2010/main" val="21400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090057"/>
            <a:ext cx="10363200" cy="3207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development of a Sticky Notes web application provides a convenient and intuitive platform for users to manage and organize their notes digitally.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application offers features such as note creation, updating, and deletion, providing a user-friendly interface that mimics the experience of physical sticky notes.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implementation involves frontend and backend technologies, user authentication, data storage, and various testing phases to ensure functionality, security, and usability. </a:t>
            </a:r>
          </a:p>
          <a:p>
            <a:pPr marL="0" indent="0" algn="just"/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26535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88" y="1161143"/>
            <a:ext cx="10530598" cy="246742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5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endParaRPr lang="en-IN" sz="5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11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20914"/>
            <a:ext cx="10876037" cy="725715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3" y="1741715"/>
            <a:ext cx="10774437" cy="4299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Sticky Notes Web Application emerges as a versatile and innovative tool for modern note-taking and collaboration.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Sticky Notes Web Application goes beyond mere replication, introducing powerful features that leverage the capabilities of the digital medium.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application motivates users to embrace a more efficient, organized, and interconnected approach to capturing and sharing ideas.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familiar simplicity of physical sticky notes is preserved, making the transition to a digital environment a smooth and natural process for users of all backgrounds. 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790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8650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971" y="1611086"/>
            <a:ext cx="11234058" cy="4644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Sticky Notes Web Applications offer a range of features to enhance user productivity and organization. 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 features include: </a:t>
            </a:r>
          </a:p>
          <a:p>
            <a:pPr marL="457200" indent="-457200">
              <a:lnSpc>
                <a:spcPct val="16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1)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Note Creation and Editing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Users can easily create, edit, and delete digital sticky notes. </a:t>
            </a:r>
          </a:p>
          <a:p>
            <a:pPr marL="457200" indent="-457200">
              <a:lnSpc>
                <a:spcPct val="16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2)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Color Coding and Organization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Sticky notes often support color coding to help users </a:t>
            </a:r>
          </a:p>
          <a:p>
            <a:pPr marL="457200" indent="-457200">
              <a:lnSpc>
                <a:spcPct val="16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categorize and organize their notes efficiently. </a:t>
            </a:r>
          </a:p>
          <a:p>
            <a:pPr marL="457200" indent="-457200">
              <a:lnSpc>
                <a:spcPct val="16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3)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Many applications offer synchronization across devices, ensuring users can</a:t>
            </a:r>
          </a:p>
          <a:p>
            <a:pPr marL="457200" indent="-457200">
              <a:lnSpc>
                <a:spcPct val="16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access their notes from different platforms.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5768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71991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SOLVED</a:t>
            </a:r>
            <a:endParaRPr lang="en-IN" sz="4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770744"/>
            <a:ext cx="10363200" cy="42490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Sticky notes serve as visual reminders for tasks and events.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Categorize and group notes to bring order to your information.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applications provide synchronization, allowing access from anywhere.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Sticky notes offer a simple task management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Sticky notes provide flexibility in task organization and layout.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99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1553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 USED</a:t>
            </a:r>
            <a:endParaRPr lang="en-IN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712686"/>
            <a:ext cx="10871200" cy="444137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stands for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Hyper-Text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Markup Language. It is the standard markup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used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create and design documents on the World Wide Web. HTML describes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structure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a web page semantically and is primarily composed of a series of elements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 stands for Cascading Style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Sheets. CSS describes how HTML elements are to be displayed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on screen, paper, or in other media. It can control the layout of multiple web pages all at once.</a:t>
            </a:r>
            <a:endParaRPr lang="en-I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world's most popular programming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language. JavaScript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programming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 of the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Web. JavaScript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easy to learn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JavaScript accepts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both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double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single quotes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744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01019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endParaRPr lang="en-IN" sz="4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553030"/>
            <a:ext cx="10958286" cy="4368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React, Angular, or Vue.js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These are popular JavaScript frameworks/libraries for building user interfaces. They allow for the creation of dynamic and interactive user interfaces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CSS Frameworks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(e.g., Bootstrap, Tailwind CSS):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These frameworks can provide pre-designed UI components and help with responsive design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Depending on the requirements, you might use a relational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 to store information related to the sticky notes.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156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28448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  <a:endParaRPr lang="en-IN" sz="4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7771" y="1567544"/>
            <a:ext cx="8113486" cy="441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785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343" y="274638"/>
            <a:ext cx="10726057" cy="97359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HARDWARE REQUIRMENTS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973943"/>
            <a:ext cx="10363200" cy="404585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Processor (CPU): </a:t>
            </a:r>
          </a:p>
          <a:p>
            <a:pPr>
              <a:buNone/>
            </a:pPr>
            <a:r>
              <a:rPr lang="en-US" sz="2400" dirty="0" smtClean="0"/>
              <a:t>                 Dual-core processor or equivalent. </a:t>
            </a:r>
          </a:p>
          <a:p>
            <a:pPr>
              <a:buNone/>
            </a:pPr>
            <a:r>
              <a:rPr lang="en-US" sz="2400" dirty="0" smtClean="0"/>
              <a:t>                 Intel® Core™ i3 CPU </a:t>
            </a:r>
          </a:p>
          <a:p>
            <a:r>
              <a:rPr lang="en-US" sz="2400" b="1" dirty="0" smtClean="0"/>
              <a:t>Memory (RAM): </a:t>
            </a:r>
          </a:p>
          <a:p>
            <a:pPr>
              <a:buNone/>
            </a:pPr>
            <a:r>
              <a:rPr lang="en-US" sz="2400" dirty="0" smtClean="0"/>
              <a:t>                 4 GB RAM </a:t>
            </a:r>
          </a:p>
          <a:p>
            <a:r>
              <a:rPr lang="en-US" sz="2400" b="1" dirty="0" smtClean="0"/>
              <a:t> Storage: </a:t>
            </a:r>
          </a:p>
          <a:p>
            <a:pPr>
              <a:buNone/>
            </a:pPr>
            <a:r>
              <a:rPr lang="en-US" sz="2400" dirty="0" smtClean="0"/>
              <a:t>                  At least 20 GB of available disk space.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7350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865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z="4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4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REQUIRMENTS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49829"/>
            <a:ext cx="10363200" cy="490582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Operating System: </a:t>
            </a:r>
          </a:p>
          <a:p>
            <a:pPr>
              <a:buNone/>
            </a:pPr>
            <a:r>
              <a:rPr lang="en-US" sz="2400" dirty="0" smtClean="0"/>
              <a:t>                       Windows 7 (32-bit) </a:t>
            </a:r>
          </a:p>
          <a:p>
            <a:r>
              <a:rPr lang="en-US" sz="2400" b="1" dirty="0" smtClean="0"/>
              <a:t> Web Browser: </a:t>
            </a:r>
          </a:p>
          <a:p>
            <a:pPr>
              <a:buNone/>
            </a:pPr>
            <a:r>
              <a:rPr lang="en-US" sz="2400" dirty="0" smtClean="0"/>
              <a:t>                       Google Chrome </a:t>
            </a:r>
          </a:p>
          <a:p>
            <a:pPr>
              <a:buNone/>
            </a:pPr>
            <a:r>
              <a:rPr lang="en-US" sz="2400" dirty="0" smtClean="0"/>
              <a:t>                       Microsoft Edge </a:t>
            </a:r>
          </a:p>
          <a:p>
            <a:r>
              <a:rPr lang="en-US" sz="2400" b="1" dirty="0" smtClean="0"/>
              <a:t>Database: </a:t>
            </a:r>
          </a:p>
          <a:p>
            <a:pPr>
              <a:buNone/>
            </a:pPr>
            <a:r>
              <a:rPr lang="en-US" sz="2400" dirty="0" smtClean="0"/>
              <a:t>                       If your Sticky Notes application uses a database, you might choose a</a:t>
            </a:r>
          </a:p>
          <a:p>
            <a:pPr>
              <a:buNone/>
            </a:pPr>
            <a:r>
              <a:rPr lang="en-US" sz="2400" dirty="0" smtClean="0"/>
              <a:t>                       lightweight database like </a:t>
            </a:r>
            <a:r>
              <a:rPr lang="en-US" sz="2400" dirty="0" err="1" smtClean="0"/>
              <a:t>SQLite</a:t>
            </a:r>
            <a:r>
              <a:rPr lang="en-US" sz="2400" dirty="0" smtClean="0"/>
              <a:t> or use a cloud-based database service. </a:t>
            </a:r>
          </a:p>
          <a:p>
            <a:r>
              <a:rPr lang="en-US" sz="2400" b="1" dirty="0" smtClean="0"/>
              <a:t> Programming Languages: </a:t>
            </a:r>
          </a:p>
          <a:p>
            <a:pPr>
              <a:buNone/>
            </a:pPr>
            <a:r>
              <a:rPr lang="en-US" sz="2400" dirty="0" smtClean="0"/>
              <a:t>                       HTML, CSS, JavaScript for the frontend</a:t>
            </a:r>
            <a:r>
              <a:rPr lang="en-US" sz="2400" b="1" dirty="0" smtClean="0"/>
              <a:t>. </a:t>
            </a:r>
          </a:p>
          <a:p>
            <a:endParaRPr lang="en-US" sz="2400" b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4976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</TotalTime>
  <Words>666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Sticky Notes Web Application</vt:lpstr>
      <vt:lpstr>INTRODUCTION</vt:lpstr>
      <vt:lpstr>FEATURES</vt:lpstr>
      <vt:lpstr>PROBLEM SOLVED</vt:lpstr>
      <vt:lpstr>LANGUAGE USED</vt:lpstr>
      <vt:lpstr>MODULES USED</vt:lpstr>
      <vt:lpstr>FLOW CHART</vt:lpstr>
      <vt:lpstr>MINIMUM HARDWARE REQUIRMENTS</vt:lpstr>
      <vt:lpstr>MINIMUM SOFTWARE REQUIRMENTS</vt:lpstr>
      <vt:lpstr>USER INTERFACE</vt:lpstr>
      <vt:lpstr>CONCLUSION</vt:lpstr>
      <vt:lpstr>**THANK YOU**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sujis</dc:creator>
  <cp:lastModifiedBy>sac</cp:lastModifiedBy>
  <cp:revision>23</cp:revision>
  <dcterms:created xsi:type="dcterms:W3CDTF">2023-11-29T08:05:53Z</dcterms:created>
  <dcterms:modified xsi:type="dcterms:W3CDTF">2023-12-03T14:31:27Z</dcterms:modified>
</cp:coreProperties>
</file>