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0" r:id="rId5"/>
    <p:sldId id="268" r:id="rId6"/>
    <p:sldId id="270" r:id="rId7"/>
    <p:sldId id="269" r:id="rId8"/>
    <p:sldId id="271" r:id="rId9"/>
    <p:sldId id="272" r:id="rId10"/>
    <p:sldId id="273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circle.com/post/676/text-based-snake-and-ladder-game-in-python/" TargetMode="External"/><Relationship Id="rId2" Type="http://schemas.openxmlformats.org/officeDocument/2006/relationships/hyperlink" Target="https://www.geeksforgeeks.org/design-snake-and-ladder-game-using-python-oops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tube.com/watch?v=8dfePlONtls" TargetMode="External"/><Relationship Id="rId4" Type="http://schemas.openxmlformats.org/officeDocument/2006/relationships/hyperlink" Target="https://www.tutorialspoint.com/snake-and-ladder-proble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b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PROJECT</a:t>
            </a:r>
            <a:b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 AND LADDER </a:t>
            </a:r>
            <a:endParaRPr sz="24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dirty="0">
              <a:solidFill>
                <a:srgbClr val="0B5394"/>
              </a:solidFill>
              <a:latin typeface="Times New Roman"/>
              <a:cs typeface="Times New Roman"/>
              <a:sym typeface="Times New Roman"/>
            </a:endParaRPr>
          </a:p>
          <a:p>
            <a:r>
              <a:rPr lang="en-IN" sz="1600" dirty="0">
                <a:solidFill>
                  <a:srgbClr val="7030A0"/>
                </a:solidFill>
              </a:rPr>
              <a:t>1) MOUNISHWARAN.A – 23ITR102</a:t>
            </a:r>
          </a:p>
          <a:p>
            <a:r>
              <a:rPr lang="en-IN" sz="1600" dirty="0">
                <a:solidFill>
                  <a:srgbClr val="7030A0"/>
                </a:solidFill>
              </a:rPr>
              <a:t>2) NAVAJEEVAN.K.S – 23ITR109</a:t>
            </a:r>
          </a:p>
          <a:p>
            <a:r>
              <a:rPr lang="en-IN" sz="1600" dirty="0">
                <a:solidFill>
                  <a:srgbClr val="7030A0"/>
                </a:solidFill>
              </a:rPr>
              <a:t>3) PRAVEEN KUMAR.E – 23ITR119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dirty="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5A740A-4CE4-8F19-B717-038580CC608B}"/>
              </a:ext>
            </a:extLst>
          </p:cNvPr>
          <p:cNvSpPr txBox="1"/>
          <p:nvPr/>
        </p:nvSpPr>
        <p:spPr>
          <a:xfrm>
            <a:off x="3667432" y="826866"/>
            <a:ext cx="6096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def </a:t>
            </a:r>
            <a:r>
              <a:rPr lang="en-IN" sz="1800" dirty="0" err="1"/>
              <a:t>play_game</a:t>
            </a:r>
            <a:r>
              <a:rPr lang="en-IN" sz="1800" dirty="0"/>
              <a:t>():</a:t>
            </a:r>
          </a:p>
          <a:p>
            <a:r>
              <a:rPr lang="en-IN" sz="1800" dirty="0"/>
              <a:t>    player1 = "Player 1"</a:t>
            </a:r>
          </a:p>
          <a:p>
            <a:r>
              <a:rPr lang="en-IN" sz="1800" dirty="0"/>
              <a:t>    player2 = "Player 2"</a:t>
            </a:r>
          </a:p>
          <a:p>
            <a:r>
              <a:rPr lang="en-IN" sz="1800" dirty="0"/>
              <a:t>    player1_position = 0</a:t>
            </a:r>
          </a:p>
          <a:p>
            <a:r>
              <a:rPr lang="en-IN" sz="1800" dirty="0"/>
              <a:t>    player2_position = 0</a:t>
            </a:r>
          </a:p>
          <a:p>
            <a:endParaRPr lang="en-IN" sz="1800" dirty="0"/>
          </a:p>
          <a:p>
            <a:r>
              <a:rPr lang="en-IN" sz="1800" dirty="0"/>
              <a:t>    while True:</a:t>
            </a:r>
          </a:p>
          <a:p>
            <a:r>
              <a:rPr lang="en-IN" sz="1800" dirty="0"/>
              <a:t>        player1_position = </a:t>
            </a:r>
            <a:r>
              <a:rPr lang="en-IN" sz="1800" dirty="0" err="1"/>
              <a:t>move_player</a:t>
            </a:r>
            <a:r>
              <a:rPr lang="en-IN" sz="1800" dirty="0"/>
              <a:t>(player1, player1_position)</a:t>
            </a:r>
          </a:p>
          <a:p>
            <a:r>
              <a:rPr lang="en-IN" sz="1800" dirty="0"/>
              <a:t>        if player1_position &gt;= 100:</a:t>
            </a:r>
          </a:p>
          <a:p>
            <a:r>
              <a:rPr lang="en-IN" sz="1800" dirty="0"/>
              <a:t>            print(f"{player1} wins!")</a:t>
            </a:r>
          </a:p>
          <a:p>
            <a:r>
              <a:rPr lang="en-IN" sz="1800" dirty="0"/>
              <a:t>            break</a:t>
            </a:r>
          </a:p>
          <a:p>
            <a:endParaRPr lang="en-IN" sz="1800" dirty="0"/>
          </a:p>
          <a:p>
            <a:r>
              <a:rPr lang="en-IN" sz="1800" dirty="0"/>
              <a:t>        player2_position = </a:t>
            </a:r>
            <a:r>
              <a:rPr lang="en-IN" sz="1800" dirty="0" err="1"/>
              <a:t>move_player</a:t>
            </a:r>
            <a:r>
              <a:rPr lang="en-IN" sz="1800" dirty="0"/>
              <a:t>(player2, player2_position)</a:t>
            </a:r>
          </a:p>
          <a:p>
            <a:r>
              <a:rPr lang="en-IN" sz="1800" dirty="0"/>
              <a:t>        if player2_position &gt;= 100:</a:t>
            </a:r>
          </a:p>
          <a:p>
            <a:r>
              <a:rPr lang="en-IN" sz="1800" dirty="0"/>
              <a:t>            print(f"{player2} wins!")</a:t>
            </a:r>
          </a:p>
          <a:p>
            <a:r>
              <a:rPr lang="en-IN" sz="1800" dirty="0"/>
              <a:t>            break</a:t>
            </a:r>
          </a:p>
          <a:p>
            <a:endParaRPr lang="en-IN" dirty="0"/>
          </a:p>
          <a:p>
            <a:r>
              <a:rPr lang="en-IN" dirty="0" err="1"/>
              <a:t>play_game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98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E90CA-5476-F2F2-8148-F0B81547ECCC}"/>
              </a:ext>
            </a:extLst>
          </p:cNvPr>
          <p:cNvSpPr txBox="1"/>
          <p:nvPr/>
        </p:nvSpPr>
        <p:spPr>
          <a:xfrm>
            <a:off x="1906438" y="4149305"/>
            <a:ext cx="92216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Snakes and Ladders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is </a:t>
            </a:r>
            <a:r>
              <a:rPr lang="en-US" sz="2400" dirty="0"/>
              <a:t>a board game where players take turns rolling a die and moving their token on a board with numbered squares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Google Sans"/>
              </a:rPr>
              <a:t>,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snakes, and ladders</a:t>
            </a:r>
          </a:p>
          <a:p>
            <a:endParaRPr lang="en-IN" dirty="0"/>
          </a:p>
        </p:txBody>
      </p:sp>
      <p:pic>
        <p:nvPicPr>
          <p:cNvPr id="4" name="Picture 4" descr="Snakes And Ladders Game (1-100) (teacher made) - Twinkl">
            <a:extLst>
              <a:ext uri="{FF2B5EF4-FFF2-40B4-BE49-F238E27FC236}">
                <a16:creationId xmlns:a16="http://schemas.microsoft.com/office/drawing/2014/main" id="{0754FFC6-F2F9-1BF5-A562-54E9CC75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97" y="1489580"/>
            <a:ext cx="4785627" cy="248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6093662" y="1212516"/>
            <a:ext cx="412031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indent="0" algn="just"/>
            <a:r>
              <a:rPr lang="en-US" sz="2400" dirty="0"/>
              <a:t>Create a command-line version of the classic "</a:t>
            </a:r>
            <a:r>
              <a:rPr lang="en-US" sz="2400" b="1" dirty="0"/>
              <a:t>Snakes and Ladders</a:t>
            </a:r>
            <a:r>
              <a:rPr lang="en-US" sz="2400" dirty="0"/>
              <a:t>" game using Python. The goal is to simulate the traditional gameplay, where players race to reach the final square on a 10x10 board, avoiding snakes that slide them down and using ladders to climb up</a:t>
            </a:r>
            <a:endParaRPr lang="en-IN" sz="2400" dirty="0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2" descr="Snakes and Ladder Board stock photo. Image of failure - 4794088">
            <a:extLst>
              <a:ext uri="{FF2B5EF4-FFF2-40B4-BE49-F238E27FC236}">
                <a16:creationId xmlns:a16="http://schemas.microsoft.com/office/drawing/2014/main" id="{2F09461D-A917-868D-6F72-D0D04FD3F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06" y="1427538"/>
            <a:ext cx="2875806" cy="42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2034C-9812-B861-3CD9-C64CB0852EA4}"/>
              </a:ext>
            </a:extLst>
          </p:cNvPr>
          <p:cNvSpPr txBox="1"/>
          <p:nvPr/>
        </p:nvSpPr>
        <p:spPr>
          <a:xfrm>
            <a:off x="2206971" y="1265671"/>
            <a:ext cx="86954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IDLE (Python 3.12 64-bit)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Python IDLE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is a text-based integrated development and learning environment (IDLE) that comes with the Python programming language. It has built-in tools for writing, running, and debugging Python programs</a:t>
            </a:r>
            <a:endParaRPr lang="en-US" sz="2400" dirty="0"/>
          </a:p>
          <a:p>
            <a:r>
              <a:rPr lang="en-US" sz="2400" b="1" i="0" u="sng" dirty="0">
                <a:solidFill>
                  <a:schemeClr val="tx1"/>
                </a:solidFill>
                <a:effectLst/>
                <a:latin typeface="Google Sans"/>
              </a:rPr>
              <a:t>Some of its features include</a:t>
            </a:r>
            <a:r>
              <a:rPr lang="en-US" sz="2400" b="1" u="sng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: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Google Sans"/>
              </a:rPr>
              <a:t>Interactive shell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Google Sans"/>
              </a:rPr>
              <a:t>Code Editor</a:t>
            </a:r>
            <a:endParaRPr lang="en-US" sz="2400" dirty="0">
              <a:solidFill>
                <a:schemeClr val="tx1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Google Sans"/>
              </a:rPr>
              <a:t>Built-in debugger</a:t>
            </a:r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Google Sans"/>
              </a:rPr>
              <a:t>Cross-platform compatibility</a:t>
            </a:r>
            <a:endParaRPr lang="en-US" sz="2400" dirty="0">
              <a:solidFill>
                <a:schemeClr val="tx1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Google Sans"/>
              </a:rPr>
              <a:t>Open-source and free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26AC7-242E-4F11-E098-9146B7F009AA}"/>
              </a:ext>
            </a:extLst>
          </p:cNvPr>
          <p:cNvSpPr txBox="1"/>
          <p:nvPr/>
        </p:nvSpPr>
        <p:spPr>
          <a:xfrm>
            <a:off x="2044460" y="1268083"/>
            <a:ext cx="81695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Python’s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 to simulate dice rolls.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Maintain the board and player positions using data structures like lists and dictionaries.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Display the current state of the board after each turn, including the positions of all players.</a:t>
            </a: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The game should support 2 to 4 players.</a:t>
            </a: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The board consists of 100 squares arranged in a 10*10 grid.</a:t>
            </a: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Snakes and ladders are placed on the board at the predefined position.</a:t>
            </a: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A player’s position is determined by the roll of the dice.</a:t>
            </a: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If a player lands at the base of a ladder, they climb to the top.</a:t>
            </a: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If a player lands on the head of a snake, they slide down to the tail.</a:t>
            </a: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The first player to reach or exceed square 100 wins the game.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51FF4-794D-1818-E3F9-0B6391AD20A7}"/>
              </a:ext>
            </a:extLst>
          </p:cNvPr>
          <p:cNvSpPr txBox="1"/>
          <p:nvPr/>
        </p:nvSpPr>
        <p:spPr>
          <a:xfrm>
            <a:off x="5643716" y="894735"/>
            <a:ext cx="21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/>
                <a:cs typeface="Times New Roman"/>
              </a:rPr>
              <a:t>Modules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3B833-6AFD-2FD7-6F1A-0101F5AA553A}"/>
              </a:ext>
            </a:extLst>
          </p:cNvPr>
          <p:cNvSpPr txBox="1"/>
          <p:nvPr/>
        </p:nvSpPr>
        <p:spPr>
          <a:xfrm>
            <a:off x="1956619" y="2231923"/>
            <a:ext cx="100780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Google Sans"/>
              </a:rPr>
              <a:t>1) </a:t>
            </a:r>
            <a:r>
              <a:rPr lang="en-US" sz="3200" dirty="0" err="1">
                <a:solidFill>
                  <a:schemeClr val="tx1"/>
                </a:solidFill>
                <a:latin typeface="Google Sans"/>
              </a:rPr>
              <a:t>Roll_dice</a:t>
            </a:r>
            <a:r>
              <a:rPr lang="en-US" sz="3200" dirty="0">
                <a:solidFill>
                  <a:schemeClr val="tx1"/>
                </a:solidFill>
                <a:latin typeface="Google Sans"/>
              </a:rPr>
              <a:t> () - it is used to generate random number between 1 to 6 when pressed enter</a:t>
            </a:r>
          </a:p>
          <a:p>
            <a:pPr marL="285750" indent="-285750" eaLnBrk="0" fontAlgn="base" hangingPunct="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Google Sans"/>
              </a:rPr>
              <a:t>2) </a:t>
            </a:r>
            <a:r>
              <a:rPr lang="en-IN" sz="3200" dirty="0" err="1">
                <a:solidFill>
                  <a:schemeClr val="tx1"/>
                </a:solidFill>
                <a:latin typeface="Google Sans"/>
              </a:rPr>
              <a:t>move_player</a:t>
            </a:r>
            <a:r>
              <a:rPr lang="en-IN" sz="3200" dirty="0">
                <a:solidFill>
                  <a:schemeClr val="tx1"/>
                </a:solidFill>
                <a:latin typeface="Google Sans"/>
              </a:rPr>
              <a:t>()- it is used to move the  player current position to recently generated position</a:t>
            </a:r>
          </a:p>
          <a:p>
            <a:pPr marL="285750" indent="-285750" eaLnBrk="0" fontAlgn="base" hangingPunct="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Google Sans"/>
              </a:rPr>
              <a:t>3) </a:t>
            </a:r>
            <a:r>
              <a:rPr lang="en-IN" sz="3200" dirty="0" err="1">
                <a:solidFill>
                  <a:schemeClr val="tx1"/>
                </a:solidFill>
                <a:latin typeface="Google Sans"/>
              </a:rPr>
              <a:t>playgame</a:t>
            </a:r>
            <a:r>
              <a:rPr lang="en-IN" sz="3200" dirty="0">
                <a:solidFill>
                  <a:schemeClr val="tx1"/>
                </a:solidFill>
                <a:latin typeface="Google Sans"/>
              </a:rPr>
              <a:t>()- to start the game</a:t>
            </a:r>
          </a:p>
        </p:txBody>
      </p:sp>
    </p:spTree>
    <p:extLst>
      <p:ext uri="{BB962C8B-B14F-4D97-AF65-F5344CB8AC3E}">
        <p14:creationId xmlns:p14="http://schemas.microsoft.com/office/powerpoint/2010/main" val="190008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4FE48-30A8-767F-4640-BBD187C783AC}"/>
              </a:ext>
            </a:extLst>
          </p:cNvPr>
          <p:cNvSpPr txBox="1"/>
          <p:nvPr/>
        </p:nvSpPr>
        <p:spPr>
          <a:xfrm>
            <a:off x="3544251" y="612475"/>
            <a:ext cx="5865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44B92-3A4E-0881-6300-3E2F3E3C93C3}"/>
              </a:ext>
            </a:extLst>
          </p:cNvPr>
          <p:cNvSpPr txBox="1"/>
          <p:nvPr/>
        </p:nvSpPr>
        <p:spPr>
          <a:xfrm>
            <a:off x="2493034" y="1725283"/>
            <a:ext cx="826410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hlinkClick r:id="rId2"/>
              </a:rPr>
              <a:t>https://www.geeksforgeeks.org/design-snake-and-ladder-game-using-python-oops/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hlinkClick r:id="rId3"/>
              </a:rPr>
              <a:t>https://pythoncircle.com/post/676/text-based-snake-and-ladder-game-in-python/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hlinkClick r:id="rId4"/>
              </a:rPr>
              <a:t>https://www.tutorialspoint.com/snake-and-ladder-problem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hlinkClick r:id="rId5"/>
              </a:rPr>
              <a:t>https://www.youtube.com/watch?v=8dfePlONtls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76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3874D02A-2020-0579-5281-DB3E0A52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07" b="9242"/>
          <a:stretch/>
        </p:blipFill>
        <p:spPr>
          <a:xfrm>
            <a:off x="1392947" y="2054943"/>
            <a:ext cx="10088906" cy="4129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0E3344-F4BB-3952-0BC0-8E236A184010}"/>
              </a:ext>
            </a:extLst>
          </p:cNvPr>
          <p:cNvSpPr txBox="1"/>
          <p:nvPr/>
        </p:nvSpPr>
        <p:spPr>
          <a:xfrm>
            <a:off x="6872748" y="7374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14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995C1-5D7A-4841-2F10-BD686C472D28}"/>
              </a:ext>
            </a:extLst>
          </p:cNvPr>
          <p:cNvSpPr txBox="1"/>
          <p:nvPr/>
        </p:nvSpPr>
        <p:spPr>
          <a:xfrm>
            <a:off x="5220929" y="32510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coding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C32FD-3670-993A-4D82-1679544A936B}"/>
              </a:ext>
            </a:extLst>
          </p:cNvPr>
          <p:cNvSpPr txBox="1"/>
          <p:nvPr/>
        </p:nvSpPr>
        <p:spPr>
          <a:xfrm>
            <a:off x="3401960" y="740396"/>
            <a:ext cx="69022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random</a:t>
            </a:r>
          </a:p>
          <a:p>
            <a:endParaRPr lang="en-IN" dirty="0"/>
          </a:p>
          <a:p>
            <a:r>
              <a:rPr lang="en-IN" dirty="0"/>
              <a:t>snakes = {16: 6, 47: 26, 49: 11, 56: 53, 62: 19, 64: 60, 87: 24, 93: 73, 95: 75, 98: 78}</a:t>
            </a:r>
          </a:p>
          <a:p>
            <a:r>
              <a:rPr lang="en-IN" dirty="0"/>
              <a:t>ladders = {1: 38, 4: 14, 9: 31, 21: 42, 28: 84, 36: 44, 51: 67, 71: 91, 80: 100}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roll_dice</a:t>
            </a:r>
            <a:r>
              <a:rPr lang="en-IN" dirty="0"/>
              <a:t>():</a:t>
            </a:r>
          </a:p>
          <a:p>
            <a:r>
              <a:rPr lang="en-IN" dirty="0"/>
              <a:t>    return </a:t>
            </a:r>
            <a:r>
              <a:rPr lang="en-IN" dirty="0" err="1"/>
              <a:t>random.randint</a:t>
            </a:r>
            <a:r>
              <a:rPr lang="en-IN" dirty="0"/>
              <a:t>(1, 6)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move_player</a:t>
            </a:r>
            <a:r>
              <a:rPr lang="en-IN" dirty="0"/>
              <a:t>(player, </a:t>
            </a:r>
            <a:r>
              <a:rPr lang="en-IN" dirty="0" err="1"/>
              <a:t>current_position</a:t>
            </a:r>
            <a:r>
              <a:rPr lang="en-IN" dirty="0"/>
              <a:t>):</a:t>
            </a:r>
          </a:p>
          <a:p>
            <a:r>
              <a:rPr lang="en-IN" dirty="0"/>
              <a:t>    input(f"{player}, press Enter to roll the dice...")</a:t>
            </a:r>
          </a:p>
          <a:p>
            <a:r>
              <a:rPr lang="en-IN" dirty="0"/>
              <a:t>    </a:t>
            </a:r>
            <a:r>
              <a:rPr lang="en-IN" dirty="0" err="1"/>
              <a:t>dice_value</a:t>
            </a:r>
            <a:r>
              <a:rPr lang="en-IN" dirty="0"/>
              <a:t> = </a:t>
            </a:r>
            <a:r>
              <a:rPr lang="en-IN" dirty="0" err="1"/>
              <a:t>roll_dice</a:t>
            </a:r>
            <a:r>
              <a:rPr lang="en-IN" dirty="0"/>
              <a:t>()</a:t>
            </a:r>
          </a:p>
          <a:p>
            <a:r>
              <a:rPr lang="en-IN" dirty="0"/>
              <a:t>    print(f"{player} rolled a {</a:t>
            </a:r>
            <a:r>
              <a:rPr lang="en-IN" dirty="0" err="1"/>
              <a:t>dice_value</a:t>
            </a:r>
            <a:r>
              <a:rPr lang="en-IN" dirty="0"/>
              <a:t>}")</a:t>
            </a:r>
          </a:p>
          <a:p>
            <a:r>
              <a:rPr lang="en-IN" dirty="0"/>
              <a:t>    </a:t>
            </a:r>
            <a:r>
              <a:rPr lang="en-IN" dirty="0" err="1"/>
              <a:t>current_position</a:t>
            </a:r>
            <a:r>
              <a:rPr lang="en-IN" dirty="0"/>
              <a:t> += </a:t>
            </a:r>
            <a:r>
              <a:rPr lang="en-IN" dirty="0" err="1"/>
              <a:t>dice_value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if </a:t>
            </a:r>
            <a:r>
              <a:rPr lang="en-IN" dirty="0" err="1"/>
              <a:t>current_position</a:t>
            </a:r>
            <a:r>
              <a:rPr lang="en-IN" dirty="0"/>
              <a:t> in snakes:</a:t>
            </a:r>
          </a:p>
          <a:p>
            <a:r>
              <a:rPr lang="en-IN" dirty="0"/>
              <a:t>        print(</a:t>
            </a:r>
            <a:r>
              <a:rPr lang="en-IN" dirty="0" err="1"/>
              <a:t>f"Oops</a:t>
            </a:r>
            <a:r>
              <a:rPr lang="en-IN" dirty="0"/>
              <a:t>! {player} got bitten by a snake and moved from {</a:t>
            </a:r>
            <a:r>
              <a:rPr lang="en-IN" dirty="0" err="1"/>
              <a:t>current_position</a:t>
            </a:r>
            <a:r>
              <a:rPr lang="en-IN" dirty="0"/>
              <a:t>} to {snakes[</a:t>
            </a:r>
            <a:r>
              <a:rPr lang="en-IN" dirty="0" err="1"/>
              <a:t>current_position</a:t>
            </a:r>
            <a:r>
              <a:rPr lang="en-IN" dirty="0"/>
              <a:t>]}")</a:t>
            </a:r>
          </a:p>
          <a:p>
            <a:r>
              <a:rPr lang="en-IN" dirty="0"/>
              <a:t>        </a:t>
            </a:r>
            <a:r>
              <a:rPr lang="en-IN" dirty="0" err="1"/>
              <a:t>current_position</a:t>
            </a:r>
            <a:r>
              <a:rPr lang="en-IN" dirty="0"/>
              <a:t> = snakes[</a:t>
            </a:r>
            <a:r>
              <a:rPr lang="en-IN" dirty="0" err="1"/>
              <a:t>current_position</a:t>
            </a:r>
            <a:r>
              <a:rPr lang="en-IN" dirty="0"/>
              <a:t>]</a:t>
            </a:r>
          </a:p>
          <a:p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current_position</a:t>
            </a:r>
            <a:r>
              <a:rPr lang="en-IN" dirty="0"/>
              <a:t> in ladders:</a:t>
            </a:r>
          </a:p>
          <a:p>
            <a:r>
              <a:rPr lang="en-IN" dirty="0"/>
              <a:t>        print(</a:t>
            </a:r>
            <a:r>
              <a:rPr lang="en-IN" dirty="0" err="1"/>
              <a:t>f"Yay</a:t>
            </a:r>
            <a:r>
              <a:rPr lang="en-IN" dirty="0"/>
              <a:t>! {player} climbed a ladder from {</a:t>
            </a:r>
            <a:r>
              <a:rPr lang="en-IN" dirty="0" err="1"/>
              <a:t>current_position</a:t>
            </a:r>
            <a:r>
              <a:rPr lang="en-IN" dirty="0"/>
              <a:t>} to {ladders[</a:t>
            </a:r>
            <a:r>
              <a:rPr lang="en-IN" dirty="0" err="1"/>
              <a:t>current_position</a:t>
            </a:r>
            <a:r>
              <a:rPr lang="en-IN" dirty="0"/>
              <a:t>]}")</a:t>
            </a:r>
          </a:p>
          <a:p>
            <a:r>
              <a:rPr lang="en-IN" dirty="0"/>
              <a:t>        </a:t>
            </a:r>
            <a:r>
              <a:rPr lang="en-IN" dirty="0" err="1"/>
              <a:t>current_position</a:t>
            </a:r>
            <a:r>
              <a:rPr lang="en-IN" dirty="0"/>
              <a:t> = ladders[</a:t>
            </a:r>
            <a:r>
              <a:rPr lang="en-IN" dirty="0" err="1"/>
              <a:t>current_position</a:t>
            </a:r>
            <a:r>
              <a:rPr lang="en-IN" dirty="0"/>
              <a:t>]</a:t>
            </a:r>
          </a:p>
          <a:p>
            <a:endParaRPr lang="en-IN" dirty="0"/>
          </a:p>
          <a:p>
            <a:r>
              <a:rPr lang="en-IN" dirty="0"/>
              <a:t>    print(f"{player} is now on position {</a:t>
            </a:r>
            <a:r>
              <a:rPr lang="en-IN" dirty="0" err="1"/>
              <a:t>current_position</a:t>
            </a:r>
            <a:r>
              <a:rPr lang="en-IN" dirty="0"/>
              <a:t>}")</a:t>
            </a:r>
          </a:p>
          <a:p>
            <a:r>
              <a:rPr lang="en-IN" dirty="0"/>
              <a:t>    return </a:t>
            </a:r>
            <a:r>
              <a:rPr lang="en-IN" dirty="0" err="1"/>
              <a:t>current_position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104080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811</Words>
  <Application>Microsoft Office PowerPoint</Application>
  <PresentationFormat>Widescreen</PresentationFormat>
  <Paragraphs>106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Google Sans</vt:lpstr>
      <vt:lpstr>Noto Sans Symbols</vt:lpstr>
      <vt:lpstr>Times New Roman</vt:lpstr>
      <vt:lpstr>Wingdings</vt:lpstr>
      <vt:lpstr>Flow</vt:lpstr>
      <vt:lpstr>PYTHON MICRO PROJECT SNAKE AND LADDER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Navajeevan Saravanan</cp:lastModifiedBy>
  <cp:revision>5</cp:revision>
  <dcterms:created xsi:type="dcterms:W3CDTF">2021-04-21T15:36:00Z</dcterms:created>
  <dcterms:modified xsi:type="dcterms:W3CDTF">2024-10-18T05:47:59Z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