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257" r:id="rId3"/>
    <p:sldId id="259" r:id="rId4"/>
    <p:sldId id="260" r:id="rId5"/>
    <p:sldId id="311" r:id="rId6"/>
    <p:sldId id="314" r:id="rId7"/>
    <p:sldId id="313" r:id="rId8"/>
    <p:sldId id="312" r:id="rId9"/>
    <p:sldId id="315" r:id="rId10"/>
    <p:sldId id="316" r:id="rId11"/>
    <p:sldId id="317" r:id="rId12"/>
    <p:sldId id="318" r:id="rId13"/>
    <p:sldId id="266" r:id="rId14"/>
    <p:sldId id="319" r:id="rId15"/>
    <p:sldId id="320" r:id="rId16"/>
    <p:sldId id="321" r:id="rId17"/>
    <p:sldId id="293" r:id="rId18"/>
    <p:sldId id="289" r:id="rId19"/>
  </p:sldIdLst>
  <p:sldSz cx="9144000" cy="5143500" type="screen16x9"/>
  <p:notesSz cx="6858000" cy="9144000"/>
  <p:embeddedFontLst>
    <p:embeddedFont>
      <p:font typeface="DM Sans" pitchFamily="2"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Viga"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5981E9-4434-40E7-8780-72182DA4212E}">
  <a:tblStyle styleId="{975981E9-4434-40E7-8780-72182DA421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4660"/>
  </p:normalViewPr>
  <p:slideViewPr>
    <p:cSldViewPr snapToGrid="0">
      <p:cViewPr>
        <p:scale>
          <a:sx n="98" d="100"/>
          <a:sy n="98" d="100"/>
        </p:scale>
        <p:origin x="869" y="221"/>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68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1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722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3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481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881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80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70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544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78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96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7" r:id="rId4"/>
    <p:sldLayoutId id="2147483658" r:id="rId5"/>
    <p:sldLayoutId id="2147483660" r:id="rId6"/>
    <p:sldLayoutId id="2147483665"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4409142" y="591694"/>
            <a:ext cx="4331918" cy="4207567"/>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5492275" y="193200"/>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CYBER SECURITY </a:t>
            </a:r>
            <a:endParaRPr dirty="0">
              <a:solidFill>
                <a:schemeClr val="lt2"/>
              </a:solidFill>
            </a:endParaRPr>
          </a:p>
        </p:txBody>
      </p:sp>
      <p:sp>
        <p:nvSpPr>
          <p:cNvPr id="160" name="Google Shape;160;p29"/>
          <p:cNvSpPr txBox="1">
            <a:spLocks noGrp="1"/>
          </p:cNvSpPr>
          <p:nvPr>
            <p:ph type="subTitle" idx="1"/>
          </p:nvPr>
        </p:nvSpPr>
        <p:spPr>
          <a:xfrm>
            <a:off x="5853431" y="3064201"/>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lt2"/>
                </a:solidFill>
              </a:rPr>
              <a:t>AN ANALYSIS</a:t>
            </a:r>
            <a:endParaRPr dirty="0">
              <a:solidFill>
                <a:schemeClr val="lt2"/>
              </a:solidFill>
            </a:endParaRPr>
          </a:p>
        </p:txBody>
      </p:sp>
      <p:grpSp>
        <p:nvGrpSpPr>
          <p:cNvPr id="161" name="Google Shape;161;p29"/>
          <p:cNvGrpSpPr/>
          <p:nvPr/>
        </p:nvGrpSpPr>
        <p:grpSpPr>
          <a:xfrm>
            <a:off x="196268" y="193200"/>
            <a:ext cx="3632781" cy="4757099"/>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258452" y="1045315"/>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Phishing is a type of social engineering attack where the attacker attempts to trick the user into revealing sensitive information, such as passwords or credit card numbers, by posing as a trustworthy entity. These attacks often come in the form of emails or fake websites that mimic legitimate ones.</a:t>
            </a:r>
            <a:endParaRPr dirty="0"/>
          </a:p>
        </p:txBody>
      </p:sp>
      <p:sp>
        <p:nvSpPr>
          <p:cNvPr id="523" name="Google Shape;523;p33"/>
          <p:cNvSpPr txBox="1">
            <a:spLocks noGrp="1"/>
          </p:cNvSpPr>
          <p:nvPr>
            <p:ph type="title"/>
          </p:nvPr>
        </p:nvSpPr>
        <p:spPr>
          <a:xfrm>
            <a:off x="1206798" y="3979728"/>
            <a:ext cx="2678752" cy="445490"/>
          </a:xfrm>
          <a:prstGeom prst="rect">
            <a:avLst/>
          </a:prstGeom>
        </p:spPr>
        <p:txBody>
          <a:bodyPr spcFirstLastPara="1" wrap="square" lIns="91425" tIns="91425" rIns="91425" bIns="91425" anchor="t" anchorCtr="0">
            <a:noAutofit/>
          </a:bodyPr>
          <a:lstStyle/>
          <a:p>
            <a:pPr lvl="0" algn="ctr"/>
            <a:r>
              <a:rPr lang="en-IN" dirty="0"/>
              <a:t>PHISHING</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pic>
        <p:nvPicPr>
          <p:cNvPr id="5124" name="Picture 4" descr="Phishing - Wikipedia">
            <a:extLst>
              <a:ext uri="{FF2B5EF4-FFF2-40B4-BE49-F238E27FC236}">
                <a16:creationId xmlns:a16="http://schemas.microsoft.com/office/drawing/2014/main" id="{AE91BB43-85F7-81FF-A1DF-59ECBBB2A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06" y="1001041"/>
            <a:ext cx="3866794" cy="2873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07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337033" y="1326003"/>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 Denial of Service (DoS) attack is an attempt to make a network resource unavailable to its intended users by overwhelming it with a flood of traffic from multiple sources. This can cause significant disruption and even bring down entire systems.</a:t>
            </a:r>
            <a:endParaRPr dirty="0"/>
          </a:p>
        </p:txBody>
      </p:sp>
      <p:sp>
        <p:nvSpPr>
          <p:cNvPr id="523" name="Google Shape;523;p33"/>
          <p:cNvSpPr txBox="1">
            <a:spLocks noGrp="1"/>
          </p:cNvSpPr>
          <p:nvPr>
            <p:ph type="title"/>
          </p:nvPr>
        </p:nvSpPr>
        <p:spPr>
          <a:xfrm>
            <a:off x="771699" y="4047014"/>
            <a:ext cx="3365202" cy="470828"/>
          </a:xfrm>
          <a:prstGeom prst="rect">
            <a:avLst/>
          </a:prstGeom>
        </p:spPr>
        <p:txBody>
          <a:bodyPr spcFirstLastPara="1" wrap="square" lIns="91425" tIns="91425" rIns="91425" bIns="91425" anchor="t" anchorCtr="0">
            <a:noAutofit/>
          </a:bodyPr>
          <a:lstStyle/>
          <a:p>
            <a:pPr lvl="0" algn="ctr"/>
            <a:r>
              <a:rPr lang="en-IN" dirty="0"/>
              <a:t>DoS(Denial Of Service) Attack</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pic>
        <p:nvPicPr>
          <p:cNvPr id="6148" name="Picture 4" descr="What is Denial of Service Attack (DoS)? ⚔️ Definition, Types">
            <a:extLst>
              <a:ext uri="{FF2B5EF4-FFF2-40B4-BE49-F238E27FC236}">
                <a16:creationId xmlns:a16="http://schemas.microsoft.com/office/drawing/2014/main" id="{C6DB889D-95DB-B190-C969-ED583C189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9" y="1314858"/>
            <a:ext cx="4386262" cy="229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84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337033" y="1326003"/>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Man-in-the-Middle (MitM) attacks are another type of cyber attack where the attacker intercepts and manipulates communication between two parties. The attacker can use this to steal sensitive information, manipulate the communication, or cause harm.</a:t>
            </a:r>
            <a:endParaRPr dirty="0"/>
          </a:p>
        </p:txBody>
      </p:sp>
      <p:sp>
        <p:nvSpPr>
          <p:cNvPr id="523" name="Google Shape;523;p33"/>
          <p:cNvSpPr txBox="1">
            <a:spLocks noGrp="1"/>
          </p:cNvSpPr>
          <p:nvPr>
            <p:ph type="title"/>
          </p:nvPr>
        </p:nvSpPr>
        <p:spPr>
          <a:xfrm>
            <a:off x="771699" y="4047014"/>
            <a:ext cx="3365202" cy="470828"/>
          </a:xfrm>
          <a:prstGeom prst="rect">
            <a:avLst/>
          </a:prstGeom>
        </p:spPr>
        <p:txBody>
          <a:bodyPr spcFirstLastPara="1" wrap="square" lIns="91425" tIns="91425" rIns="91425" bIns="91425" anchor="t" anchorCtr="0">
            <a:noAutofit/>
          </a:bodyPr>
          <a:lstStyle/>
          <a:p>
            <a:pPr lvl="0" algn="ctr"/>
            <a:r>
              <a:rPr lang="en-IN" dirty="0"/>
              <a:t>Man-in-the-Middle (MitM)</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pic>
        <p:nvPicPr>
          <p:cNvPr id="8194" name="Picture 2" descr="What Is a Man-in-the-Middle (MITM) Attack? Definition and Prevention -  Panda Security Mediacenter">
            <a:extLst>
              <a:ext uri="{FF2B5EF4-FFF2-40B4-BE49-F238E27FC236}">
                <a16:creationId xmlns:a16="http://schemas.microsoft.com/office/drawing/2014/main" id="{211E61E9-C411-8AD6-7484-2981C8E6A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99" y="765012"/>
            <a:ext cx="3709088" cy="301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53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HOW TO SECURE</a:t>
            </a:r>
            <a:endParaRPr dirty="0"/>
          </a:p>
        </p:txBody>
      </p:sp>
      <p:sp>
        <p:nvSpPr>
          <p:cNvPr id="1023" name="Google Shape;1023;p3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HOW TO PREVENT CYBER ATTACKS</a:t>
            </a:r>
            <a:endParaRPr dirty="0"/>
          </a:p>
        </p:txBody>
      </p:sp>
      <p:sp>
        <p:nvSpPr>
          <p:cNvPr id="1024" name="Google Shape;1024;p39"/>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   </a:t>
            </a:r>
            <a:endParaRPr dirty="0"/>
          </a:p>
        </p:txBody>
      </p:sp>
      <p:grpSp>
        <p:nvGrpSpPr>
          <p:cNvPr id="1025" name="Google Shape;1025;p39"/>
          <p:cNvGrpSpPr/>
          <p:nvPr/>
        </p:nvGrpSpPr>
        <p:grpSpPr>
          <a:xfrm>
            <a:off x="530397" y="586375"/>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376464" y="2043927"/>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tx1"/>
                </a:solidFill>
                <a:effectLst/>
                <a:latin typeface="Söhne"/>
              </a:rPr>
              <a:t>A firewall is a security system that monitors and controls incoming and outgoing network traffic based on predetermined security rules.</a:t>
            </a:r>
            <a:endParaRPr dirty="0">
              <a:solidFill>
                <a:schemeClr val="tx1"/>
              </a:solidFill>
            </a:endParaRPr>
          </a:p>
        </p:txBody>
      </p:sp>
      <p:sp>
        <p:nvSpPr>
          <p:cNvPr id="523" name="Google Shape;523;p33"/>
          <p:cNvSpPr txBox="1">
            <a:spLocks noGrp="1"/>
          </p:cNvSpPr>
          <p:nvPr>
            <p:ph type="title"/>
          </p:nvPr>
        </p:nvSpPr>
        <p:spPr>
          <a:xfrm>
            <a:off x="970929" y="4034344"/>
            <a:ext cx="3365202" cy="470828"/>
          </a:xfrm>
          <a:prstGeom prst="rect">
            <a:avLst/>
          </a:prstGeom>
        </p:spPr>
        <p:txBody>
          <a:bodyPr spcFirstLastPara="1" wrap="square" lIns="91425" tIns="91425" rIns="91425" bIns="91425" anchor="t" anchorCtr="0">
            <a:noAutofit/>
          </a:bodyPr>
          <a:lstStyle/>
          <a:p>
            <a:pPr lvl="0" algn="ctr"/>
            <a:r>
              <a:rPr lang="en-IN" dirty="0"/>
              <a:t>FIREWALL</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grpSp>
        <p:nvGrpSpPr>
          <p:cNvPr id="2" name="Google Shape;3862;p64">
            <a:extLst>
              <a:ext uri="{FF2B5EF4-FFF2-40B4-BE49-F238E27FC236}">
                <a16:creationId xmlns:a16="http://schemas.microsoft.com/office/drawing/2014/main" id="{2DE1D3A5-28DC-EF16-E79C-912331EBF400}"/>
              </a:ext>
            </a:extLst>
          </p:cNvPr>
          <p:cNvGrpSpPr/>
          <p:nvPr/>
        </p:nvGrpSpPr>
        <p:grpSpPr>
          <a:xfrm>
            <a:off x="1171541" y="877875"/>
            <a:ext cx="3136184" cy="2856336"/>
            <a:chOff x="962450" y="238100"/>
            <a:chExt cx="5751300" cy="5238100"/>
          </a:xfrm>
        </p:grpSpPr>
        <p:sp>
          <p:nvSpPr>
            <p:cNvPr id="3" name="Google Shape;3863;p64">
              <a:extLst>
                <a:ext uri="{FF2B5EF4-FFF2-40B4-BE49-F238E27FC236}">
                  <a16:creationId xmlns:a16="http://schemas.microsoft.com/office/drawing/2014/main" id="{051481C8-6E90-76B3-8F30-C81458C163CD}"/>
                </a:ext>
              </a:extLst>
            </p:cNvPr>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64;p64">
              <a:extLst>
                <a:ext uri="{FF2B5EF4-FFF2-40B4-BE49-F238E27FC236}">
                  <a16:creationId xmlns:a16="http://schemas.microsoft.com/office/drawing/2014/main" id="{D14B1022-2051-BC98-52B6-1D3A9FAE6622}"/>
                </a:ext>
              </a:extLst>
            </p:cNvPr>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65;p64">
              <a:extLst>
                <a:ext uri="{FF2B5EF4-FFF2-40B4-BE49-F238E27FC236}">
                  <a16:creationId xmlns:a16="http://schemas.microsoft.com/office/drawing/2014/main" id="{75A844C7-EE17-D177-3CB1-554961373749}"/>
                </a:ext>
              </a:extLst>
            </p:cNvPr>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66;p64">
              <a:extLst>
                <a:ext uri="{FF2B5EF4-FFF2-40B4-BE49-F238E27FC236}">
                  <a16:creationId xmlns:a16="http://schemas.microsoft.com/office/drawing/2014/main" id="{BEC61044-FC55-E93F-3647-939C93E4A4E7}"/>
                </a:ext>
              </a:extLst>
            </p:cNvPr>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67;p64">
              <a:extLst>
                <a:ext uri="{FF2B5EF4-FFF2-40B4-BE49-F238E27FC236}">
                  <a16:creationId xmlns:a16="http://schemas.microsoft.com/office/drawing/2014/main" id="{65663877-928E-C4C5-2F17-59CC457F543C}"/>
                </a:ext>
              </a:extLst>
            </p:cNvPr>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68;p64">
              <a:extLst>
                <a:ext uri="{FF2B5EF4-FFF2-40B4-BE49-F238E27FC236}">
                  <a16:creationId xmlns:a16="http://schemas.microsoft.com/office/drawing/2014/main" id="{74B67BA6-7A4F-DEDA-B13A-7EB854BD9BFC}"/>
                </a:ext>
              </a:extLst>
            </p:cNvPr>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69;p64">
              <a:extLst>
                <a:ext uri="{FF2B5EF4-FFF2-40B4-BE49-F238E27FC236}">
                  <a16:creationId xmlns:a16="http://schemas.microsoft.com/office/drawing/2014/main" id="{4AA54BB1-8C75-C426-A185-3109C2F2EDAE}"/>
                </a:ext>
              </a:extLst>
            </p:cNvPr>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70;p64">
              <a:extLst>
                <a:ext uri="{FF2B5EF4-FFF2-40B4-BE49-F238E27FC236}">
                  <a16:creationId xmlns:a16="http://schemas.microsoft.com/office/drawing/2014/main" id="{018C9E54-9192-C0B1-D793-122E4B7E4446}"/>
                </a:ext>
              </a:extLst>
            </p:cNvPr>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71;p64">
              <a:extLst>
                <a:ext uri="{FF2B5EF4-FFF2-40B4-BE49-F238E27FC236}">
                  <a16:creationId xmlns:a16="http://schemas.microsoft.com/office/drawing/2014/main" id="{6B0C6CDC-9DB9-6390-F4EE-217DB5E9D324}"/>
                </a:ext>
              </a:extLst>
            </p:cNvPr>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72;p64">
              <a:extLst>
                <a:ext uri="{FF2B5EF4-FFF2-40B4-BE49-F238E27FC236}">
                  <a16:creationId xmlns:a16="http://schemas.microsoft.com/office/drawing/2014/main" id="{129A9B4E-9AC0-89FB-485B-52F9EE7F9D78}"/>
                </a:ext>
              </a:extLst>
            </p:cNvPr>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73;p64">
              <a:extLst>
                <a:ext uri="{FF2B5EF4-FFF2-40B4-BE49-F238E27FC236}">
                  <a16:creationId xmlns:a16="http://schemas.microsoft.com/office/drawing/2014/main" id="{7E6221B1-BBA4-ED79-A5A0-F9ED3C03F8D3}"/>
                </a:ext>
              </a:extLst>
            </p:cNvPr>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4;p64">
              <a:extLst>
                <a:ext uri="{FF2B5EF4-FFF2-40B4-BE49-F238E27FC236}">
                  <a16:creationId xmlns:a16="http://schemas.microsoft.com/office/drawing/2014/main" id="{CAF3400B-6E92-537E-D93A-89F83D9BB466}"/>
                </a:ext>
              </a:extLst>
            </p:cNvPr>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5;p64">
              <a:extLst>
                <a:ext uri="{FF2B5EF4-FFF2-40B4-BE49-F238E27FC236}">
                  <a16:creationId xmlns:a16="http://schemas.microsoft.com/office/drawing/2014/main" id="{11992579-9784-5ADA-7498-9A6AA454A27D}"/>
                </a:ext>
              </a:extLst>
            </p:cNvPr>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76;p64">
              <a:extLst>
                <a:ext uri="{FF2B5EF4-FFF2-40B4-BE49-F238E27FC236}">
                  <a16:creationId xmlns:a16="http://schemas.microsoft.com/office/drawing/2014/main" id="{62E62610-BA5F-0539-2BD2-6E8637BDF604}"/>
                </a:ext>
              </a:extLst>
            </p:cNvPr>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77;p64">
              <a:extLst>
                <a:ext uri="{FF2B5EF4-FFF2-40B4-BE49-F238E27FC236}">
                  <a16:creationId xmlns:a16="http://schemas.microsoft.com/office/drawing/2014/main" id="{53D081E8-2A3D-03DA-21A4-CF23DECC2E92}"/>
                </a:ext>
              </a:extLst>
            </p:cNvPr>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78;p64">
              <a:extLst>
                <a:ext uri="{FF2B5EF4-FFF2-40B4-BE49-F238E27FC236}">
                  <a16:creationId xmlns:a16="http://schemas.microsoft.com/office/drawing/2014/main" id="{1812FD0E-0718-B7EB-ADCF-3F321F33D5AB}"/>
                </a:ext>
              </a:extLst>
            </p:cNvPr>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79;p64">
              <a:extLst>
                <a:ext uri="{FF2B5EF4-FFF2-40B4-BE49-F238E27FC236}">
                  <a16:creationId xmlns:a16="http://schemas.microsoft.com/office/drawing/2014/main" id="{409FAC8D-7ECB-7B67-F12B-474002B50710}"/>
                </a:ext>
              </a:extLst>
            </p:cNvPr>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80;p64">
              <a:extLst>
                <a:ext uri="{FF2B5EF4-FFF2-40B4-BE49-F238E27FC236}">
                  <a16:creationId xmlns:a16="http://schemas.microsoft.com/office/drawing/2014/main" id="{3A37DA82-3595-C2B6-9B4E-33DFA6D9D2EE}"/>
                </a:ext>
              </a:extLst>
            </p:cNvPr>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81;p64">
              <a:extLst>
                <a:ext uri="{FF2B5EF4-FFF2-40B4-BE49-F238E27FC236}">
                  <a16:creationId xmlns:a16="http://schemas.microsoft.com/office/drawing/2014/main" id="{02791C5C-3C08-3115-C8D5-635E8781B50F}"/>
                </a:ext>
              </a:extLst>
            </p:cNvPr>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82;p64">
              <a:extLst>
                <a:ext uri="{FF2B5EF4-FFF2-40B4-BE49-F238E27FC236}">
                  <a16:creationId xmlns:a16="http://schemas.microsoft.com/office/drawing/2014/main" id="{25A8D4E7-A54E-B452-407B-7916648245D4}"/>
                </a:ext>
              </a:extLst>
            </p:cNvPr>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83;p64">
              <a:extLst>
                <a:ext uri="{FF2B5EF4-FFF2-40B4-BE49-F238E27FC236}">
                  <a16:creationId xmlns:a16="http://schemas.microsoft.com/office/drawing/2014/main" id="{B6EC17DD-25C0-845D-2F0E-29339170F53E}"/>
                </a:ext>
              </a:extLst>
            </p:cNvPr>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4;p64">
              <a:extLst>
                <a:ext uri="{FF2B5EF4-FFF2-40B4-BE49-F238E27FC236}">
                  <a16:creationId xmlns:a16="http://schemas.microsoft.com/office/drawing/2014/main" id="{EC544F4D-E61D-A976-81E8-090D7F72A8BA}"/>
                </a:ext>
              </a:extLst>
            </p:cNvPr>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5;p64">
              <a:extLst>
                <a:ext uri="{FF2B5EF4-FFF2-40B4-BE49-F238E27FC236}">
                  <a16:creationId xmlns:a16="http://schemas.microsoft.com/office/drawing/2014/main" id="{6C7F564C-514F-A5E0-4D94-7ACF901A37E7}"/>
                </a:ext>
              </a:extLst>
            </p:cNvPr>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86;p64">
              <a:extLst>
                <a:ext uri="{FF2B5EF4-FFF2-40B4-BE49-F238E27FC236}">
                  <a16:creationId xmlns:a16="http://schemas.microsoft.com/office/drawing/2014/main" id="{212A567E-7C3C-F1F9-2AD6-B0EE62C31868}"/>
                </a:ext>
              </a:extLst>
            </p:cNvPr>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7;p64">
              <a:extLst>
                <a:ext uri="{FF2B5EF4-FFF2-40B4-BE49-F238E27FC236}">
                  <a16:creationId xmlns:a16="http://schemas.microsoft.com/office/drawing/2014/main" id="{608BBFB0-B427-A581-B456-075DEBA97898}"/>
                </a:ext>
              </a:extLst>
            </p:cNvPr>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88;p64">
              <a:extLst>
                <a:ext uri="{FF2B5EF4-FFF2-40B4-BE49-F238E27FC236}">
                  <a16:creationId xmlns:a16="http://schemas.microsoft.com/office/drawing/2014/main" id="{7A6CC978-6EDA-2BDF-15C4-C49220E69199}"/>
                </a:ext>
              </a:extLst>
            </p:cNvPr>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89;p64">
              <a:extLst>
                <a:ext uri="{FF2B5EF4-FFF2-40B4-BE49-F238E27FC236}">
                  <a16:creationId xmlns:a16="http://schemas.microsoft.com/office/drawing/2014/main" id="{77800E52-D376-3131-A661-12E954143AA3}"/>
                </a:ext>
              </a:extLst>
            </p:cNvPr>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90;p64">
              <a:extLst>
                <a:ext uri="{FF2B5EF4-FFF2-40B4-BE49-F238E27FC236}">
                  <a16:creationId xmlns:a16="http://schemas.microsoft.com/office/drawing/2014/main" id="{1BEE5C17-97EE-2953-2AD6-AF8350ECF0A3}"/>
                </a:ext>
              </a:extLst>
            </p:cNvPr>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91;p64">
              <a:extLst>
                <a:ext uri="{FF2B5EF4-FFF2-40B4-BE49-F238E27FC236}">
                  <a16:creationId xmlns:a16="http://schemas.microsoft.com/office/drawing/2014/main" id="{2297F3EE-ACE5-5C5F-23DF-BF6EB8C16372}"/>
                </a:ext>
              </a:extLst>
            </p:cNvPr>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92;p64">
              <a:extLst>
                <a:ext uri="{FF2B5EF4-FFF2-40B4-BE49-F238E27FC236}">
                  <a16:creationId xmlns:a16="http://schemas.microsoft.com/office/drawing/2014/main" id="{51E73430-3780-D52C-AC61-645CCC9BB4BE}"/>
                </a:ext>
              </a:extLst>
            </p:cNvPr>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93;p64">
              <a:extLst>
                <a:ext uri="{FF2B5EF4-FFF2-40B4-BE49-F238E27FC236}">
                  <a16:creationId xmlns:a16="http://schemas.microsoft.com/office/drawing/2014/main" id="{9E3DE71C-FCF2-DCD8-FD36-DECE82312176}"/>
                </a:ext>
              </a:extLst>
            </p:cNvPr>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4;p64">
              <a:extLst>
                <a:ext uri="{FF2B5EF4-FFF2-40B4-BE49-F238E27FC236}">
                  <a16:creationId xmlns:a16="http://schemas.microsoft.com/office/drawing/2014/main" id="{01D2960B-7050-06F9-D24D-9ED889BD8868}"/>
                </a:ext>
              </a:extLst>
            </p:cNvPr>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95;p64">
              <a:extLst>
                <a:ext uri="{FF2B5EF4-FFF2-40B4-BE49-F238E27FC236}">
                  <a16:creationId xmlns:a16="http://schemas.microsoft.com/office/drawing/2014/main" id="{EED89C99-6B1E-F9DE-7D40-E13F19C22A08}"/>
                </a:ext>
              </a:extLst>
            </p:cNvPr>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96;p64">
              <a:extLst>
                <a:ext uri="{FF2B5EF4-FFF2-40B4-BE49-F238E27FC236}">
                  <a16:creationId xmlns:a16="http://schemas.microsoft.com/office/drawing/2014/main" id="{F82F75FE-5830-FC55-67A8-B9616BF80DD0}"/>
                </a:ext>
              </a:extLst>
            </p:cNvPr>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7;p64">
              <a:extLst>
                <a:ext uri="{FF2B5EF4-FFF2-40B4-BE49-F238E27FC236}">
                  <a16:creationId xmlns:a16="http://schemas.microsoft.com/office/drawing/2014/main" id="{792977BE-1001-085E-6335-38DE3F3B2FF2}"/>
                </a:ext>
              </a:extLst>
            </p:cNvPr>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8;p64">
              <a:extLst>
                <a:ext uri="{FF2B5EF4-FFF2-40B4-BE49-F238E27FC236}">
                  <a16:creationId xmlns:a16="http://schemas.microsoft.com/office/drawing/2014/main" id="{877B69A9-8DCC-5A4A-97F8-E870BF0C7EFA}"/>
                </a:ext>
              </a:extLst>
            </p:cNvPr>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9;p64">
              <a:extLst>
                <a:ext uri="{FF2B5EF4-FFF2-40B4-BE49-F238E27FC236}">
                  <a16:creationId xmlns:a16="http://schemas.microsoft.com/office/drawing/2014/main" id="{FD2837D9-12D4-E318-A6B2-D378D4A27355}"/>
                </a:ext>
              </a:extLst>
            </p:cNvPr>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0;p64">
              <a:extLst>
                <a:ext uri="{FF2B5EF4-FFF2-40B4-BE49-F238E27FC236}">
                  <a16:creationId xmlns:a16="http://schemas.microsoft.com/office/drawing/2014/main" id="{A9254C97-4052-2BD6-0D84-F0076817CBD2}"/>
                </a:ext>
              </a:extLst>
            </p:cNvPr>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01;p64">
              <a:extLst>
                <a:ext uri="{FF2B5EF4-FFF2-40B4-BE49-F238E27FC236}">
                  <a16:creationId xmlns:a16="http://schemas.microsoft.com/office/drawing/2014/main" id="{BD8B28D5-4523-74AF-E3D4-CB616E3AF145}"/>
                </a:ext>
              </a:extLst>
            </p:cNvPr>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02;p64">
              <a:extLst>
                <a:ext uri="{FF2B5EF4-FFF2-40B4-BE49-F238E27FC236}">
                  <a16:creationId xmlns:a16="http://schemas.microsoft.com/office/drawing/2014/main" id="{1105F5EF-ED18-4BFE-3C3A-3F218CDDEC7A}"/>
                </a:ext>
              </a:extLst>
            </p:cNvPr>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03;p64">
              <a:extLst>
                <a:ext uri="{FF2B5EF4-FFF2-40B4-BE49-F238E27FC236}">
                  <a16:creationId xmlns:a16="http://schemas.microsoft.com/office/drawing/2014/main" id="{4DA58EB2-D59F-1088-7256-E9EC2AF1C80E}"/>
                </a:ext>
              </a:extLst>
            </p:cNvPr>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04;p64">
              <a:extLst>
                <a:ext uri="{FF2B5EF4-FFF2-40B4-BE49-F238E27FC236}">
                  <a16:creationId xmlns:a16="http://schemas.microsoft.com/office/drawing/2014/main" id="{59B3E05F-F4B0-ABF9-FE73-6AE3E30CC4A2}"/>
                </a:ext>
              </a:extLst>
            </p:cNvPr>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05;p64">
              <a:extLst>
                <a:ext uri="{FF2B5EF4-FFF2-40B4-BE49-F238E27FC236}">
                  <a16:creationId xmlns:a16="http://schemas.microsoft.com/office/drawing/2014/main" id="{18BD5873-2835-32FC-E205-D688175D7169}"/>
                </a:ext>
              </a:extLst>
            </p:cNvPr>
            <p:cNvSpPr/>
            <p:nvPr/>
          </p:nvSpPr>
          <p:spPr>
            <a:xfrm>
              <a:off x="3322950" y="652525"/>
              <a:ext cx="1022250" cy="667850"/>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6;p64">
              <a:extLst>
                <a:ext uri="{FF2B5EF4-FFF2-40B4-BE49-F238E27FC236}">
                  <a16:creationId xmlns:a16="http://schemas.microsoft.com/office/drawing/2014/main" id="{FE31AAA9-03E6-1167-5D5E-D4A584806406}"/>
                </a:ext>
              </a:extLst>
            </p:cNvPr>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07;p64">
              <a:extLst>
                <a:ext uri="{FF2B5EF4-FFF2-40B4-BE49-F238E27FC236}">
                  <a16:creationId xmlns:a16="http://schemas.microsoft.com/office/drawing/2014/main" id="{70AAE7DE-B316-A7B2-9847-6EDFCCE6BC47}"/>
                </a:ext>
              </a:extLst>
            </p:cNvPr>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08;p64">
              <a:extLst>
                <a:ext uri="{FF2B5EF4-FFF2-40B4-BE49-F238E27FC236}">
                  <a16:creationId xmlns:a16="http://schemas.microsoft.com/office/drawing/2014/main" id="{5B2825B1-14C1-13F6-9CFD-592D156A668D}"/>
                </a:ext>
              </a:extLst>
            </p:cNvPr>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09;p64">
              <a:extLst>
                <a:ext uri="{FF2B5EF4-FFF2-40B4-BE49-F238E27FC236}">
                  <a16:creationId xmlns:a16="http://schemas.microsoft.com/office/drawing/2014/main" id="{EA180434-EE89-3BC1-B616-CD24034C0348}"/>
                </a:ext>
              </a:extLst>
            </p:cNvPr>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10;p64">
              <a:extLst>
                <a:ext uri="{FF2B5EF4-FFF2-40B4-BE49-F238E27FC236}">
                  <a16:creationId xmlns:a16="http://schemas.microsoft.com/office/drawing/2014/main" id="{4406E191-82BF-CAED-F140-BC957876703A}"/>
                </a:ext>
              </a:extLst>
            </p:cNvPr>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11;p64">
              <a:extLst>
                <a:ext uri="{FF2B5EF4-FFF2-40B4-BE49-F238E27FC236}">
                  <a16:creationId xmlns:a16="http://schemas.microsoft.com/office/drawing/2014/main" id="{FDE6F86C-12A3-2E7F-C15A-968488692DC7}"/>
                </a:ext>
              </a:extLst>
            </p:cNvPr>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12;p64">
              <a:extLst>
                <a:ext uri="{FF2B5EF4-FFF2-40B4-BE49-F238E27FC236}">
                  <a16:creationId xmlns:a16="http://schemas.microsoft.com/office/drawing/2014/main" id="{42B086BD-E2CA-EB2C-253A-9A4A0885D8BB}"/>
                </a:ext>
              </a:extLst>
            </p:cNvPr>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3;p64">
              <a:extLst>
                <a:ext uri="{FF2B5EF4-FFF2-40B4-BE49-F238E27FC236}">
                  <a16:creationId xmlns:a16="http://schemas.microsoft.com/office/drawing/2014/main" id="{963CC06F-DC16-AC68-A4D6-6A07FD2F0719}"/>
                </a:ext>
              </a:extLst>
            </p:cNvPr>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14;p64">
              <a:extLst>
                <a:ext uri="{FF2B5EF4-FFF2-40B4-BE49-F238E27FC236}">
                  <a16:creationId xmlns:a16="http://schemas.microsoft.com/office/drawing/2014/main" id="{2BF9C66A-1A7B-6D1B-3328-82ED51FBAD01}"/>
                </a:ext>
              </a:extLst>
            </p:cNvPr>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15;p64">
              <a:extLst>
                <a:ext uri="{FF2B5EF4-FFF2-40B4-BE49-F238E27FC236}">
                  <a16:creationId xmlns:a16="http://schemas.microsoft.com/office/drawing/2014/main" id="{BCE24C61-1813-BA71-DBBA-2E8D71149740}"/>
                </a:ext>
              </a:extLst>
            </p:cNvPr>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16;p64">
              <a:extLst>
                <a:ext uri="{FF2B5EF4-FFF2-40B4-BE49-F238E27FC236}">
                  <a16:creationId xmlns:a16="http://schemas.microsoft.com/office/drawing/2014/main" id="{4624A811-05C1-967D-FDF7-94BD210BBDF5}"/>
                </a:ext>
              </a:extLst>
            </p:cNvPr>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17;p64">
              <a:extLst>
                <a:ext uri="{FF2B5EF4-FFF2-40B4-BE49-F238E27FC236}">
                  <a16:creationId xmlns:a16="http://schemas.microsoft.com/office/drawing/2014/main" id="{EACE9B80-2344-ED49-A89A-35CA78BA857E}"/>
                </a:ext>
              </a:extLst>
            </p:cNvPr>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18;p64">
              <a:extLst>
                <a:ext uri="{FF2B5EF4-FFF2-40B4-BE49-F238E27FC236}">
                  <a16:creationId xmlns:a16="http://schemas.microsoft.com/office/drawing/2014/main" id="{8DEBAC27-0BE9-E7CA-473C-AE3CD0CA0963}"/>
                </a:ext>
              </a:extLst>
            </p:cNvPr>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19;p64">
              <a:extLst>
                <a:ext uri="{FF2B5EF4-FFF2-40B4-BE49-F238E27FC236}">
                  <a16:creationId xmlns:a16="http://schemas.microsoft.com/office/drawing/2014/main" id="{C56CFE69-6550-0A03-8070-9D18F396DC19}"/>
                </a:ext>
              </a:extLst>
            </p:cNvPr>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20;p64">
              <a:extLst>
                <a:ext uri="{FF2B5EF4-FFF2-40B4-BE49-F238E27FC236}">
                  <a16:creationId xmlns:a16="http://schemas.microsoft.com/office/drawing/2014/main" id="{D094D5FB-D871-23EC-44C4-8D77FCE0F965}"/>
                </a:ext>
              </a:extLst>
            </p:cNvPr>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21;p64">
              <a:extLst>
                <a:ext uri="{FF2B5EF4-FFF2-40B4-BE49-F238E27FC236}">
                  <a16:creationId xmlns:a16="http://schemas.microsoft.com/office/drawing/2014/main" id="{9E963A83-5666-1FA5-1C29-DFF8FD40754B}"/>
                </a:ext>
              </a:extLst>
            </p:cNvPr>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22;p64">
              <a:extLst>
                <a:ext uri="{FF2B5EF4-FFF2-40B4-BE49-F238E27FC236}">
                  <a16:creationId xmlns:a16="http://schemas.microsoft.com/office/drawing/2014/main" id="{7B9C3845-7494-6082-9902-7025EA88454D}"/>
                </a:ext>
              </a:extLst>
            </p:cNvPr>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23;p64">
              <a:extLst>
                <a:ext uri="{FF2B5EF4-FFF2-40B4-BE49-F238E27FC236}">
                  <a16:creationId xmlns:a16="http://schemas.microsoft.com/office/drawing/2014/main" id="{3BD720DC-F24C-1E87-6F8B-8E030EB4C1D0}"/>
                </a:ext>
              </a:extLst>
            </p:cNvPr>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924;p64">
              <a:extLst>
                <a:ext uri="{FF2B5EF4-FFF2-40B4-BE49-F238E27FC236}">
                  <a16:creationId xmlns:a16="http://schemas.microsoft.com/office/drawing/2014/main" id="{99B44E84-2D76-E7AE-AA77-DB36E22E936E}"/>
                </a:ext>
              </a:extLst>
            </p:cNvPr>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925;p64">
              <a:extLst>
                <a:ext uri="{FF2B5EF4-FFF2-40B4-BE49-F238E27FC236}">
                  <a16:creationId xmlns:a16="http://schemas.microsoft.com/office/drawing/2014/main" id="{8A92CC93-D79C-2FE3-791A-700279E49DCD}"/>
                </a:ext>
              </a:extLst>
            </p:cNvPr>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926;p64">
              <a:extLst>
                <a:ext uri="{FF2B5EF4-FFF2-40B4-BE49-F238E27FC236}">
                  <a16:creationId xmlns:a16="http://schemas.microsoft.com/office/drawing/2014/main" id="{9FDC2368-CD92-3521-887C-AFB9B777D47A}"/>
                </a:ext>
              </a:extLst>
            </p:cNvPr>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137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450436" y="2208625"/>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tx1"/>
                </a:solidFill>
                <a:effectLst/>
                <a:latin typeface="Söhne"/>
              </a:rPr>
              <a:t>An antivirus is a program that protects a computer or network from viruses and other malicious software..</a:t>
            </a:r>
            <a:endParaRPr dirty="0">
              <a:solidFill>
                <a:schemeClr val="tx1"/>
              </a:solidFill>
            </a:endParaRPr>
          </a:p>
        </p:txBody>
      </p:sp>
      <p:sp>
        <p:nvSpPr>
          <p:cNvPr id="523" name="Google Shape;523;p33"/>
          <p:cNvSpPr txBox="1">
            <a:spLocks noGrp="1"/>
          </p:cNvSpPr>
          <p:nvPr>
            <p:ph type="title"/>
          </p:nvPr>
        </p:nvSpPr>
        <p:spPr>
          <a:xfrm>
            <a:off x="771699" y="4047014"/>
            <a:ext cx="3365202" cy="470828"/>
          </a:xfrm>
          <a:prstGeom prst="rect">
            <a:avLst/>
          </a:prstGeom>
        </p:spPr>
        <p:txBody>
          <a:bodyPr spcFirstLastPara="1" wrap="square" lIns="91425" tIns="91425" rIns="91425" bIns="91425" anchor="t" anchorCtr="0">
            <a:noAutofit/>
          </a:bodyPr>
          <a:lstStyle/>
          <a:p>
            <a:pPr lvl="0" algn="ctr"/>
            <a:r>
              <a:rPr lang="en-IN" dirty="0"/>
              <a:t>ANTI-VIRUS SCANNERS</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solidFill>
                  <a:schemeClr val="tx1"/>
                </a:solidFill>
                <a:latin typeface="Proxima Nova"/>
                <a:ea typeface="Proxima Nova"/>
                <a:cs typeface="Proxima Nova"/>
                <a:sym typeface="Proxima Nova"/>
              </a:rPr>
              <a:t>  </a:t>
            </a:r>
            <a:endParaRPr sz="1400" dirty="0">
              <a:solidFill>
                <a:schemeClr val="tx1"/>
              </a:solidFill>
              <a:latin typeface="Proxima Nova"/>
              <a:ea typeface="Proxima Nova"/>
              <a:cs typeface="Proxima Nova"/>
              <a:sym typeface="Proxima Nova"/>
            </a:endParaRPr>
          </a:p>
        </p:txBody>
      </p:sp>
      <p:grpSp>
        <p:nvGrpSpPr>
          <p:cNvPr id="515" name="Google Shape;3133;p64">
            <a:extLst>
              <a:ext uri="{FF2B5EF4-FFF2-40B4-BE49-F238E27FC236}">
                <a16:creationId xmlns:a16="http://schemas.microsoft.com/office/drawing/2014/main" id="{3D5DB888-3A1F-AAA6-03F9-EDC6D62F4BED}"/>
              </a:ext>
            </a:extLst>
          </p:cNvPr>
          <p:cNvGrpSpPr/>
          <p:nvPr/>
        </p:nvGrpSpPr>
        <p:grpSpPr>
          <a:xfrm>
            <a:off x="1221581" y="1177161"/>
            <a:ext cx="2600506" cy="2358296"/>
            <a:chOff x="1252700" y="238400"/>
            <a:chExt cx="5219700" cy="5237775"/>
          </a:xfrm>
        </p:grpSpPr>
        <p:sp>
          <p:nvSpPr>
            <p:cNvPr id="516" name="Google Shape;3134;p64">
              <a:extLst>
                <a:ext uri="{FF2B5EF4-FFF2-40B4-BE49-F238E27FC236}">
                  <a16:creationId xmlns:a16="http://schemas.microsoft.com/office/drawing/2014/main" id="{D3498FE5-0344-BF68-E62D-0D7847D68DAA}"/>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135;p64">
              <a:extLst>
                <a:ext uri="{FF2B5EF4-FFF2-40B4-BE49-F238E27FC236}">
                  <a16:creationId xmlns:a16="http://schemas.microsoft.com/office/drawing/2014/main" id="{408D8B42-67A3-82BD-8CB1-67DD30430AAB}"/>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136;p64">
              <a:extLst>
                <a:ext uri="{FF2B5EF4-FFF2-40B4-BE49-F238E27FC236}">
                  <a16:creationId xmlns:a16="http://schemas.microsoft.com/office/drawing/2014/main" id="{63988E94-87A3-B5AC-CE88-364BE0D99043}"/>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137;p64">
              <a:extLst>
                <a:ext uri="{FF2B5EF4-FFF2-40B4-BE49-F238E27FC236}">
                  <a16:creationId xmlns:a16="http://schemas.microsoft.com/office/drawing/2014/main" id="{37ACE8EB-9E9E-4E58-0D84-6783B3BD6EB0}"/>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138;p64">
              <a:extLst>
                <a:ext uri="{FF2B5EF4-FFF2-40B4-BE49-F238E27FC236}">
                  <a16:creationId xmlns:a16="http://schemas.microsoft.com/office/drawing/2014/main" id="{0DA70663-FF53-2C84-5227-C564B345205B}"/>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139;p64">
              <a:extLst>
                <a:ext uri="{FF2B5EF4-FFF2-40B4-BE49-F238E27FC236}">
                  <a16:creationId xmlns:a16="http://schemas.microsoft.com/office/drawing/2014/main" id="{94EC3816-560E-02A9-6C43-4C27B879D3B7}"/>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140;p64">
              <a:extLst>
                <a:ext uri="{FF2B5EF4-FFF2-40B4-BE49-F238E27FC236}">
                  <a16:creationId xmlns:a16="http://schemas.microsoft.com/office/drawing/2014/main" id="{02CCDD14-A938-9EEA-BED7-7531778F6541}"/>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141;p64">
              <a:extLst>
                <a:ext uri="{FF2B5EF4-FFF2-40B4-BE49-F238E27FC236}">
                  <a16:creationId xmlns:a16="http://schemas.microsoft.com/office/drawing/2014/main" id="{135F7455-9E12-5CDB-F0BC-5E3F07208F67}"/>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142;p64">
              <a:extLst>
                <a:ext uri="{FF2B5EF4-FFF2-40B4-BE49-F238E27FC236}">
                  <a16:creationId xmlns:a16="http://schemas.microsoft.com/office/drawing/2014/main" id="{548C603F-4F41-1CEC-0B2D-03F580A3FBAF}"/>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143;p64">
              <a:extLst>
                <a:ext uri="{FF2B5EF4-FFF2-40B4-BE49-F238E27FC236}">
                  <a16:creationId xmlns:a16="http://schemas.microsoft.com/office/drawing/2014/main" id="{E480A961-B198-5AF6-B1E8-952E6FD46BA2}"/>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144;p64">
              <a:extLst>
                <a:ext uri="{FF2B5EF4-FFF2-40B4-BE49-F238E27FC236}">
                  <a16:creationId xmlns:a16="http://schemas.microsoft.com/office/drawing/2014/main" id="{2A609235-C798-BB0B-2C7D-5E16099810A8}"/>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145;p64">
              <a:extLst>
                <a:ext uri="{FF2B5EF4-FFF2-40B4-BE49-F238E27FC236}">
                  <a16:creationId xmlns:a16="http://schemas.microsoft.com/office/drawing/2014/main" id="{E46F6344-0C51-4633-5DEC-AA689AFFAE21}"/>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146;p64">
              <a:extLst>
                <a:ext uri="{FF2B5EF4-FFF2-40B4-BE49-F238E27FC236}">
                  <a16:creationId xmlns:a16="http://schemas.microsoft.com/office/drawing/2014/main" id="{E1EECD64-02A1-15B0-1E38-248A551565D8}"/>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147;p64">
              <a:extLst>
                <a:ext uri="{FF2B5EF4-FFF2-40B4-BE49-F238E27FC236}">
                  <a16:creationId xmlns:a16="http://schemas.microsoft.com/office/drawing/2014/main" id="{C016784E-EDEB-B402-A58D-D5B34242F3F4}"/>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148;p64">
              <a:extLst>
                <a:ext uri="{FF2B5EF4-FFF2-40B4-BE49-F238E27FC236}">
                  <a16:creationId xmlns:a16="http://schemas.microsoft.com/office/drawing/2014/main" id="{50AB3274-3E8A-2B32-3C8A-59C55731DDF1}"/>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149;p64">
              <a:extLst>
                <a:ext uri="{FF2B5EF4-FFF2-40B4-BE49-F238E27FC236}">
                  <a16:creationId xmlns:a16="http://schemas.microsoft.com/office/drawing/2014/main" id="{D6224720-F435-CEE0-E5F2-A733A39DC8C5}"/>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150;p64">
              <a:extLst>
                <a:ext uri="{FF2B5EF4-FFF2-40B4-BE49-F238E27FC236}">
                  <a16:creationId xmlns:a16="http://schemas.microsoft.com/office/drawing/2014/main" id="{92592459-3B6B-BA5D-9D7D-0064E63DCD9F}"/>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151;p64">
              <a:extLst>
                <a:ext uri="{FF2B5EF4-FFF2-40B4-BE49-F238E27FC236}">
                  <a16:creationId xmlns:a16="http://schemas.microsoft.com/office/drawing/2014/main" id="{28BA74BC-82CF-2A3E-75F0-8BEE3E9C7E52}"/>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152;p64">
              <a:extLst>
                <a:ext uri="{FF2B5EF4-FFF2-40B4-BE49-F238E27FC236}">
                  <a16:creationId xmlns:a16="http://schemas.microsoft.com/office/drawing/2014/main" id="{6F104436-B1B2-7468-37C3-EB46EF53F52C}"/>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153;p64">
              <a:extLst>
                <a:ext uri="{FF2B5EF4-FFF2-40B4-BE49-F238E27FC236}">
                  <a16:creationId xmlns:a16="http://schemas.microsoft.com/office/drawing/2014/main" id="{B80BB5D1-3109-012B-A52F-F3F72E3C0E6F}"/>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154;p64">
              <a:extLst>
                <a:ext uri="{FF2B5EF4-FFF2-40B4-BE49-F238E27FC236}">
                  <a16:creationId xmlns:a16="http://schemas.microsoft.com/office/drawing/2014/main" id="{844D5483-EB5B-37B4-0B92-AD61372E2A4D}"/>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155;p64">
              <a:extLst>
                <a:ext uri="{FF2B5EF4-FFF2-40B4-BE49-F238E27FC236}">
                  <a16:creationId xmlns:a16="http://schemas.microsoft.com/office/drawing/2014/main" id="{5E48FA85-789C-3177-A253-B7AF520D6C27}"/>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156;p64">
              <a:extLst>
                <a:ext uri="{FF2B5EF4-FFF2-40B4-BE49-F238E27FC236}">
                  <a16:creationId xmlns:a16="http://schemas.microsoft.com/office/drawing/2014/main" id="{93C2CC51-D62C-E194-A9ED-2736417B03F3}"/>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157;p64">
              <a:extLst>
                <a:ext uri="{FF2B5EF4-FFF2-40B4-BE49-F238E27FC236}">
                  <a16:creationId xmlns:a16="http://schemas.microsoft.com/office/drawing/2014/main" id="{D4A67074-3F18-ADC6-4CDA-DFDFCA7859D4}"/>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158;p64">
              <a:extLst>
                <a:ext uri="{FF2B5EF4-FFF2-40B4-BE49-F238E27FC236}">
                  <a16:creationId xmlns:a16="http://schemas.microsoft.com/office/drawing/2014/main" id="{809334AE-B5DB-2CB5-3C06-12F2A607BBD1}"/>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159;p64">
              <a:extLst>
                <a:ext uri="{FF2B5EF4-FFF2-40B4-BE49-F238E27FC236}">
                  <a16:creationId xmlns:a16="http://schemas.microsoft.com/office/drawing/2014/main" id="{1FB1DF6D-CC49-8E69-DFA7-55B43BA5EA20}"/>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160;p64">
              <a:extLst>
                <a:ext uri="{FF2B5EF4-FFF2-40B4-BE49-F238E27FC236}">
                  <a16:creationId xmlns:a16="http://schemas.microsoft.com/office/drawing/2014/main" id="{4B8A52C2-F121-38F0-3666-3CBEAE56DF2F}"/>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161;p64">
              <a:extLst>
                <a:ext uri="{FF2B5EF4-FFF2-40B4-BE49-F238E27FC236}">
                  <a16:creationId xmlns:a16="http://schemas.microsoft.com/office/drawing/2014/main" id="{15A98B94-3EC7-CE59-D92A-04F7C5591ACF}"/>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162;p64">
              <a:extLst>
                <a:ext uri="{FF2B5EF4-FFF2-40B4-BE49-F238E27FC236}">
                  <a16:creationId xmlns:a16="http://schemas.microsoft.com/office/drawing/2014/main" id="{3063028A-3DD0-A41E-8294-4679FEA79693}"/>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163;p64">
              <a:extLst>
                <a:ext uri="{FF2B5EF4-FFF2-40B4-BE49-F238E27FC236}">
                  <a16:creationId xmlns:a16="http://schemas.microsoft.com/office/drawing/2014/main" id="{60FF1079-6141-0E89-E042-1F9B3B1D8820}"/>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164;p64">
              <a:extLst>
                <a:ext uri="{FF2B5EF4-FFF2-40B4-BE49-F238E27FC236}">
                  <a16:creationId xmlns:a16="http://schemas.microsoft.com/office/drawing/2014/main" id="{05385A8E-97EF-D525-2ECE-EC57FD9B953F}"/>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165;p64">
              <a:extLst>
                <a:ext uri="{FF2B5EF4-FFF2-40B4-BE49-F238E27FC236}">
                  <a16:creationId xmlns:a16="http://schemas.microsoft.com/office/drawing/2014/main" id="{61FC527D-1B28-60CD-B608-D4DBBF9DFE4B}"/>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166;p64">
              <a:extLst>
                <a:ext uri="{FF2B5EF4-FFF2-40B4-BE49-F238E27FC236}">
                  <a16:creationId xmlns:a16="http://schemas.microsoft.com/office/drawing/2014/main" id="{E6346BB2-21CD-BF0C-01FC-8316E2534CEC}"/>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167;p64">
              <a:extLst>
                <a:ext uri="{FF2B5EF4-FFF2-40B4-BE49-F238E27FC236}">
                  <a16:creationId xmlns:a16="http://schemas.microsoft.com/office/drawing/2014/main" id="{93E10CB2-F82A-C284-A457-1BCF33EB9B81}"/>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168;p64">
              <a:extLst>
                <a:ext uri="{FF2B5EF4-FFF2-40B4-BE49-F238E27FC236}">
                  <a16:creationId xmlns:a16="http://schemas.microsoft.com/office/drawing/2014/main" id="{2CADC322-AE8C-7CBA-02F3-8A410F161D21}"/>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169;p64">
              <a:extLst>
                <a:ext uri="{FF2B5EF4-FFF2-40B4-BE49-F238E27FC236}">
                  <a16:creationId xmlns:a16="http://schemas.microsoft.com/office/drawing/2014/main" id="{B88C96F1-0308-7EFE-FBAE-18E36FEDCA7E}"/>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170;p64">
              <a:extLst>
                <a:ext uri="{FF2B5EF4-FFF2-40B4-BE49-F238E27FC236}">
                  <a16:creationId xmlns:a16="http://schemas.microsoft.com/office/drawing/2014/main" id="{6491FE04-DDE9-DAC1-D3C4-2DADA16F6400}"/>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171;p64">
              <a:extLst>
                <a:ext uri="{FF2B5EF4-FFF2-40B4-BE49-F238E27FC236}">
                  <a16:creationId xmlns:a16="http://schemas.microsoft.com/office/drawing/2014/main" id="{ECAF992C-5424-86FE-65A8-41B7A4A20B5D}"/>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172;p64">
              <a:extLst>
                <a:ext uri="{FF2B5EF4-FFF2-40B4-BE49-F238E27FC236}">
                  <a16:creationId xmlns:a16="http://schemas.microsoft.com/office/drawing/2014/main" id="{99DB8897-D560-D02C-3E1F-946376A155E5}"/>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173;p64">
              <a:extLst>
                <a:ext uri="{FF2B5EF4-FFF2-40B4-BE49-F238E27FC236}">
                  <a16:creationId xmlns:a16="http://schemas.microsoft.com/office/drawing/2014/main" id="{D588C773-1284-3A57-71CF-7ECB7B78B6D6}"/>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174;p64">
              <a:extLst>
                <a:ext uri="{FF2B5EF4-FFF2-40B4-BE49-F238E27FC236}">
                  <a16:creationId xmlns:a16="http://schemas.microsoft.com/office/drawing/2014/main" id="{A18DA32C-596B-2424-8582-9C16E8C32C5D}"/>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175;p64">
              <a:extLst>
                <a:ext uri="{FF2B5EF4-FFF2-40B4-BE49-F238E27FC236}">
                  <a16:creationId xmlns:a16="http://schemas.microsoft.com/office/drawing/2014/main" id="{1757B9AD-D754-9D82-9F28-33514D62978B}"/>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176;p64">
              <a:extLst>
                <a:ext uri="{FF2B5EF4-FFF2-40B4-BE49-F238E27FC236}">
                  <a16:creationId xmlns:a16="http://schemas.microsoft.com/office/drawing/2014/main" id="{6D6CF96C-4593-79A0-1DBB-E35AA9C5676A}"/>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177;p64">
              <a:extLst>
                <a:ext uri="{FF2B5EF4-FFF2-40B4-BE49-F238E27FC236}">
                  <a16:creationId xmlns:a16="http://schemas.microsoft.com/office/drawing/2014/main" id="{DF041BAE-7C06-7724-6249-D1049A7CAF88}"/>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178;p64">
              <a:extLst>
                <a:ext uri="{FF2B5EF4-FFF2-40B4-BE49-F238E27FC236}">
                  <a16:creationId xmlns:a16="http://schemas.microsoft.com/office/drawing/2014/main" id="{AEFDF4DE-7159-324A-B436-CA4C62D4B47A}"/>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179;p64">
              <a:extLst>
                <a:ext uri="{FF2B5EF4-FFF2-40B4-BE49-F238E27FC236}">
                  <a16:creationId xmlns:a16="http://schemas.microsoft.com/office/drawing/2014/main" id="{5E6C03B7-3E62-A5BF-67C6-0B7472CDE717}"/>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180;p64">
              <a:extLst>
                <a:ext uri="{FF2B5EF4-FFF2-40B4-BE49-F238E27FC236}">
                  <a16:creationId xmlns:a16="http://schemas.microsoft.com/office/drawing/2014/main" id="{EB2B5075-E501-87D1-BC14-A3BE5228B57A}"/>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181;p64">
              <a:extLst>
                <a:ext uri="{FF2B5EF4-FFF2-40B4-BE49-F238E27FC236}">
                  <a16:creationId xmlns:a16="http://schemas.microsoft.com/office/drawing/2014/main" id="{AAA4A5EA-21E0-F4AE-5E69-8FE465A95B4F}"/>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182;p64">
              <a:extLst>
                <a:ext uri="{FF2B5EF4-FFF2-40B4-BE49-F238E27FC236}">
                  <a16:creationId xmlns:a16="http://schemas.microsoft.com/office/drawing/2014/main" id="{D5606CE4-8666-A9B5-7A90-3AE41401439C}"/>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183;p64">
              <a:extLst>
                <a:ext uri="{FF2B5EF4-FFF2-40B4-BE49-F238E27FC236}">
                  <a16:creationId xmlns:a16="http://schemas.microsoft.com/office/drawing/2014/main" id="{DFBA71F7-2163-4467-94E0-C786B32B228F}"/>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184;p64">
              <a:extLst>
                <a:ext uri="{FF2B5EF4-FFF2-40B4-BE49-F238E27FC236}">
                  <a16:creationId xmlns:a16="http://schemas.microsoft.com/office/drawing/2014/main" id="{7813714C-A0B5-B83B-E089-DAC7ABA799B9}"/>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185;p64">
              <a:extLst>
                <a:ext uri="{FF2B5EF4-FFF2-40B4-BE49-F238E27FC236}">
                  <a16:creationId xmlns:a16="http://schemas.microsoft.com/office/drawing/2014/main" id="{2BB08619-A2C1-2594-4DCB-4662D4EE2DDF}"/>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186;p64">
              <a:extLst>
                <a:ext uri="{FF2B5EF4-FFF2-40B4-BE49-F238E27FC236}">
                  <a16:creationId xmlns:a16="http://schemas.microsoft.com/office/drawing/2014/main" id="{3BF876A8-86CA-9B3E-1150-5ECF7CC4D01F}"/>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187;p64">
              <a:extLst>
                <a:ext uri="{FF2B5EF4-FFF2-40B4-BE49-F238E27FC236}">
                  <a16:creationId xmlns:a16="http://schemas.microsoft.com/office/drawing/2014/main" id="{6F3A8845-79D4-7624-DF57-E060C172E424}"/>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188;p64">
              <a:extLst>
                <a:ext uri="{FF2B5EF4-FFF2-40B4-BE49-F238E27FC236}">
                  <a16:creationId xmlns:a16="http://schemas.microsoft.com/office/drawing/2014/main" id="{1A19C55D-58A1-1D62-ED27-ED90E5B7DD5F}"/>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189;p64">
              <a:extLst>
                <a:ext uri="{FF2B5EF4-FFF2-40B4-BE49-F238E27FC236}">
                  <a16:creationId xmlns:a16="http://schemas.microsoft.com/office/drawing/2014/main" id="{D1157D75-5490-8788-929F-7FCE69B49A9E}"/>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190;p64">
              <a:extLst>
                <a:ext uri="{FF2B5EF4-FFF2-40B4-BE49-F238E27FC236}">
                  <a16:creationId xmlns:a16="http://schemas.microsoft.com/office/drawing/2014/main" id="{4E09A883-8045-614C-4BD5-7E80C94F7896}"/>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191;p64">
              <a:extLst>
                <a:ext uri="{FF2B5EF4-FFF2-40B4-BE49-F238E27FC236}">
                  <a16:creationId xmlns:a16="http://schemas.microsoft.com/office/drawing/2014/main" id="{C23909D9-DF06-3BD1-5419-21C2CED828D2}"/>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192;p64">
              <a:extLst>
                <a:ext uri="{FF2B5EF4-FFF2-40B4-BE49-F238E27FC236}">
                  <a16:creationId xmlns:a16="http://schemas.microsoft.com/office/drawing/2014/main" id="{7911C60F-6C2C-704C-59E0-81B4F72074F1}"/>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193;p64">
              <a:extLst>
                <a:ext uri="{FF2B5EF4-FFF2-40B4-BE49-F238E27FC236}">
                  <a16:creationId xmlns:a16="http://schemas.microsoft.com/office/drawing/2014/main" id="{395B6349-BE20-1657-6E96-C24C0E47C921}"/>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194;p64">
              <a:extLst>
                <a:ext uri="{FF2B5EF4-FFF2-40B4-BE49-F238E27FC236}">
                  <a16:creationId xmlns:a16="http://schemas.microsoft.com/office/drawing/2014/main" id="{67583A9B-0649-659A-B8A2-D2721DDC8420}"/>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195;p64">
              <a:extLst>
                <a:ext uri="{FF2B5EF4-FFF2-40B4-BE49-F238E27FC236}">
                  <a16:creationId xmlns:a16="http://schemas.microsoft.com/office/drawing/2014/main" id="{559F5B51-F972-11BB-3294-52A505A678CD}"/>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196;p64">
              <a:extLst>
                <a:ext uri="{FF2B5EF4-FFF2-40B4-BE49-F238E27FC236}">
                  <a16:creationId xmlns:a16="http://schemas.microsoft.com/office/drawing/2014/main" id="{99E853E7-6FA4-1360-6F34-A8C1D975E54C}"/>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197;p64">
              <a:extLst>
                <a:ext uri="{FF2B5EF4-FFF2-40B4-BE49-F238E27FC236}">
                  <a16:creationId xmlns:a16="http://schemas.microsoft.com/office/drawing/2014/main" id="{36FBDECC-C338-08E6-06A2-CFBEFCCDA41B}"/>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198;p64">
              <a:extLst>
                <a:ext uri="{FF2B5EF4-FFF2-40B4-BE49-F238E27FC236}">
                  <a16:creationId xmlns:a16="http://schemas.microsoft.com/office/drawing/2014/main" id="{FD2DF106-5ADF-0CFB-0FD9-E25DF3C03457}"/>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199;p64">
              <a:extLst>
                <a:ext uri="{FF2B5EF4-FFF2-40B4-BE49-F238E27FC236}">
                  <a16:creationId xmlns:a16="http://schemas.microsoft.com/office/drawing/2014/main" id="{CF6CE683-1705-B78C-487C-DBD099A2B8A3}"/>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200;p64">
              <a:extLst>
                <a:ext uri="{FF2B5EF4-FFF2-40B4-BE49-F238E27FC236}">
                  <a16:creationId xmlns:a16="http://schemas.microsoft.com/office/drawing/2014/main" id="{0D4A0991-B5DD-5201-D3CF-228367F691E1}"/>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201;p64">
              <a:extLst>
                <a:ext uri="{FF2B5EF4-FFF2-40B4-BE49-F238E27FC236}">
                  <a16:creationId xmlns:a16="http://schemas.microsoft.com/office/drawing/2014/main" id="{9FEED2DD-EEAD-98E8-B773-001E348E522F}"/>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202;p64">
              <a:extLst>
                <a:ext uri="{FF2B5EF4-FFF2-40B4-BE49-F238E27FC236}">
                  <a16:creationId xmlns:a16="http://schemas.microsoft.com/office/drawing/2014/main" id="{9FB444D0-2FD1-1B7A-217C-D2FB94535619}"/>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203;p64">
              <a:extLst>
                <a:ext uri="{FF2B5EF4-FFF2-40B4-BE49-F238E27FC236}">
                  <a16:creationId xmlns:a16="http://schemas.microsoft.com/office/drawing/2014/main" id="{9DCE095A-8103-6334-D1DC-B6A74D002F0F}"/>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204;p64">
              <a:extLst>
                <a:ext uri="{FF2B5EF4-FFF2-40B4-BE49-F238E27FC236}">
                  <a16:creationId xmlns:a16="http://schemas.microsoft.com/office/drawing/2014/main" id="{405283A3-769F-EAA6-DFDE-3AB791F5E01E}"/>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205;p64">
              <a:extLst>
                <a:ext uri="{FF2B5EF4-FFF2-40B4-BE49-F238E27FC236}">
                  <a16:creationId xmlns:a16="http://schemas.microsoft.com/office/drawing/2014/main" id="{22A406B8-8952-0265-7998-CBE51D0B66DD}"/>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206;p64">
              <a:extLst>
                <a:ext uri="{FF2B5EF4-FFF2-40B4-BE49-F238E27FC236}">
                  <a16:creationId xmlns:a16="http://schemas.microsoft.com/office/drawing/2014/main" id="{569B8BC8-00C3-976B-FC12-4F85FC4A3C55}"/>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207;p64">
              <a:extLst>
                <a:ext uri="{FF2B5EF4-FFF2-40B4-BE49-F238E27FC236}">
                  <a16:creationId xmlns:a16="http://schemas.microsoft.com/office/drawing/2014/main" id="{174D9F0A-AF99-280D-B87C-A98048D47D85}"/>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208;p64">
              <a:extLst>
                <a:ext uri="{FF2B5EF4-FFF2-40B4-BE49-F238E27FC236}">
                  <a16:creationId xmlns:a16="http://schemas.microsoft.com/office/drawing/2014/main" id="{EB19E6B1-59DF-27E8-C9E2-F510039C6AD5}"/>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209;p64">
              <a:extLst>
                <a:ext uri="{FF2B5EF4-FFF2-40B4-BE49-F238E27FC236}">
                  <a16:creationId xmlns:a16="http://schemas.microsoft.com/office/drawing/2014/main" id="{F52E3D6A-F467-B511-92D0-80DAF53D21D1}"/>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210;p64">
              <a:extLst>
                <a:ext uri="{FF2B5EF4-FFF2-40B4-BE49-F238E27FC236}">
                  <a16:creationId xmlns:a16="http://schemas.microsoft.com/office/drawing/2014/main" id="{EDA1357B-6657-0D9D-48EE-915D2DD8FA49}"/>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211;p64">
              <a:extLst>
                <a:ext uri="{FF2B5EF4-FFF2-40B4-BE49-F238E27FC236}">
                  <a16:creationId xmlns:a16="http://schemas.microsoft.com/office/drawing/2014/main" id="{25EF013F-EA73-754F-312F-18F54341363A}"/>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212;p64">
              <a:extLst>
                <a:ext uri="{FF2B5EF4-FFF2-40B4-BE49-F238E27FC236}">
                  <a16:creationId xmlns:a16="http://schemas.microsoft.com/office/drawing/2014/main" id="{774CBC6E-ECAD-ABA9-FA37-FFB0BC1FEA4F}"/>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213;p64">
              <a:extLst>
                <a:ext uri="{FF2B5EF4-FFF2-40B4-BE49-F238E27FC236}">
                  <a16:creationId xmlns:a16="http://schemas.microsoft.com/office/drawing/2014/main" id="{8BC6AA65-C7AB-3505-82D0-89720EE4C1E6}"/>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214;p64">
              <a:extLst>
                <a:ext uri="{FF2B5EF4-FFF2-40B4-BE49-F238E27FC236}">
                  <a16:creationId xmlns:a16="http://schemas.microsoft.com/office/drawing/2014/main" id="{1365A881-C5AE-CF57-3CE5-2B283D7A6CAA}"/>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215;p64">
              <a:extLst>
                <a:ext uri="{FF2B5EF4-FFF2-40B4-BE49-F238E27FC236}">
                  <a16:creationId xmlns:a16="http://schemas.microsoft.com/office/drawing/2014/main" id="{6E09D9C8-6C02-0967-486D-23EEC2A93DDF}"/>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216;p64">
              <a:extLst>
                <a:ext uri="{FF2B5EF4-FFF2-40B4-BE49-F238E27FC236}">
                  <a16:creationId xmlns:a16="http://schemas.microsoft.com/office/drawing/2014/main" id="{42329A63-1B23-A64A-7EA3-A0ACB29117DC}"/>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217;p64">
              <a:extLst>
                <a:ext uri="{FF2B5EF4-FFF2-40B4-BE49-F238E27FC236}">
                  <a16:creationId xmlns:a16="http://schemas.microsoft.com/office/drawing/2014/main" id="{43038C76-2D65-76DE-B38B-6CC32EC5B3E8}"/>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218;p64">
              <a:extLst>
                <a:ext uri="{FF2B5EF4-FFF2-40B4-BE49-F238E27FC236}">
                  <a16:creationId xmlns:a16="http://schemas.microsoft.com/office/drawing/2014/main" id="{779E5684-78D4-B90B-232F-62A623FB0FE2}"/>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219;p64">
              <a:extLst>
                <a:ext uri="{FF2B5EF4-FFF2-40B4-BE49-F238E27FC236}">
                  <a16:creationId xmlns:a16="http://schemas.microsoft.com/office/drawing/2014/main" id="{A925FAE3-7B35-1FD0-9BE9-5EFD8CEA8853}"/>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220;p64">
              <a:extLst>
                <a:ext uri="{FF2B5EF4-FFF2-40B4-BE49-F238E27FC236}">
                  <a16:creationId xmlns:a16="http://schemas.microsoft.com/office/drawing/2014/main" id="{EE750503-EEF7-B665-065C-81B0A95070D4}"/>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221;p64">
              <a:extLst>
                <a:ext uri="{FF2B5EF4-FFF2-40B4-BE49-F238E27FC236}">
                  <a16:creationId xmlns:a16="http://schemas.microsoft.com/office/drawing/2014/main" id="{DB8FFA73-7A65-63A6-49FA-43DA2978C5F6}"/>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222;p64">
              <a:extLst>
                <a:ext uri="{FF2B5EF4-FFF2-40B4-BE49-F238E27FC236}">
                  <a16:creationId xmlns:a16="http://schemas.microsoft.com/office/drawing/2014/main" id="{65A4CC2C-0ABB-CA1E-0586-74C81A80EDAB}"/>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223;p64">
              <a:extLst>
                <a:ext uri="{FF2B5EF4-FFF2-40B4-BE49-F238E27FC236}">
                  <a16:creationId xmlns:a16="http://schemas.microsoft.com/office/drawing/2014/main" id="{468AF42F-FEA7-5828-EF6B-8B87CD0292B4}"/>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224;p64">
              <a:extLst>
                <a:ext uri="{FF2B5EF4-FFF2-40B4-BE49-F238E27FC236}">
                  <a16:creationId xmlns:a16="http://schemas.microsoft.com/office/drawing/2014/main" id="{EF917592-FF6E-C157-6138-FA0A734B7229}"/>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225;p64">
              <a:extLst>
                <a:ext uri="{FF2B5EF4-FFF2-40B4-BE49-F238E27FC236}">
                  <a16:creationId xmlns:a16="http://schemas.microsoft.com/office/drawing/2014/main" id="{ED366AE7-E8FA-CB1A-FA35-AA82C3250B94}"/>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226;p64">
              <a:extLst>
                <a:ext uri="{FF2B5EF4-FFF2-40B4-BE49-F238E27FC236}">
                  <a16:creationId xmlns:a16="http://schemas.microsoft.com/office/drawing/2014/main" id="{6AAE91AB-ED09-B324-8020-074988ED1E5B}"/>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227;p64">
              <a:extLst>
                <a:ext uri="{FF2B5EF4-FFF2-40B4-BE49-F238E27FC236}">
                  <a16:creationId xmlns:a16="http://schemas.microsoft.com/office/drawing/2014/main" id="{04D84D1D-1197-EC57-2A36-0C1E5D3F6BFD}"/>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228;p64">
              <a:extLst>
                <a:ext uri="{FF2B5EF4-FFF2-40B4-BE49-F238E27FC236}">
                  <a16:creationId xmlns:a16="http://schemas.microsoft.com/office/drawing/2014/main" id="{35618EB2-64B2-5F57-772B-6644A7979E12}"/>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229;p64">
              <a:extLst>
                <a:ext uri="{FF2B5EF4-FFF2-40B4-BE49-F238E27FC236}">
                  <a16:creationId xmlns:a16="http://schemas.microsoft.com/office/drawing/2014/main" id="{4BA6202A-57E9-4AB8-0AC8-A320A6477951}"/>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230;p64">
              <a:extLst>
                <a:ext uri="{FF2B5EF4-FFF2-40B4-BE49-F238E27FC236}">
                  <a16:creationId xmlns:a16="http://schemas.microsoft.com/office/drawing/2014/main" id="{E76B1E12-8183-4307-540A-DED46E3074D3}"/>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231;p64">
              <a:extLst>
                <a:ext uri="{FF2B5EF4-FFF2-40B4-BE49-F238E27FC236}">
                  <a16:creationId xmlns:a16="http://schemas.microsoft.com/office/drawing/2014/main" id="{ABC8E53C-0B99-CD80-2CBD-63E5416BADFA}"/>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232;p64">
              <a:extLst>
                <a:ext uri="{FF2B5EF4-FFF2-40B4-BE49-F238E27FC236}">
                  <a16:creationId xmlns:a16="http://schemas.microsoft.com/office/drawing/2014/main" id="{CD83FA7F-E0B5-E535-0D40-1CDE23848762}"/>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233;p64">
              <a:extLst>
                <a:ext uri="{FF2B5EF4-FFF2-40B4-BE49-F238E27FC236}">
                  <a16:creationId xmlns:a16="http://schemas.microsoft.com/office/drawing/2014/main" id="{62263A4F-A82E-E944-53E1-C3511643999F}"/>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234;p64">
              <a:extLst>
                <a:ext uri="{FF2B5EF4-FFF2-40B4-BE49-F238E27FC236}">
                  <a16:creationId xmlns:a16="http://schemas.microsoft.com/office/drawing/2014/main" id="{A903D540-A7B6-587B-6EEA-2185FAD5BE6A}"/>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235;p64">
              <a:extLst>
                <a:ext uri="{FF2B5EF4-FFF2-40B4-BE49-F238E27FC236}">
                  <a16:creationId xmlns:a16="http://schemas.microsoft.com/office/drawing/2014/main" id="{89A74E85-C909-D82E-E679-79D029332886}"/>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236;p64">
              <a:extLst>
                <a:ext uri="{FF2B5EF4-FFF2-40B4-BE49-F238E27FC236}">
                  <a16:creationId xmlns:a16="http://schemas.microsoft.com/office/drawing/2014/main" id="{3F3D0588-BA43-412E-EEE5-322D17048B7B}"/>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237;p64">
              <a:extLst>
                <a:ext uri="{FF2B5EF4-FFF2-40B4-BE49-F238E27FC236}">
                  <a16:creationId xmlns:a16="http://schemas.microsoft.com/office/drawing/2014/main" id="{BD55B017-ADFA-317A-0C67-F5A55A4AF277}"/>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238;p64">
              <a:extLst>
                <a:ext uri="{FF2B5EF4-FFF2-40B4-BE49-F238E27FC236}">
                  <a16:creationId xmlns:a16="http://schemas.microsoft.com/office/drawing/2014/main" id="{99B0B17D-5E09-64BF-E19E-8F6876109A9E}"/>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239;p64">
              <a:extLst>
                <a:ext uri="{FF2B5EF4-FFF2-40B4-BE49-F238E27FC236}">
                  <a16:creationId xmlns:a16="http://schemas.microsoft.com/office/drawing/2014/main" id="{53F402F4-C444-061E-6ABA-104DE521D096}"/>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240;p64">
              <a:extLst>
                <a:ext uri="{FF2B5EF4-FFF2-40B4-BE49-F238E27FC236}">
                  <a16:creationId xmlns:a16="http://schemas.microsoft.com/office/drawing/2014/main" id="{7C3FE2CE-156E-67B9-9FD7-218D883BBF37}"/>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241;p64">
              <a:extLst>
                <a:ext uri="{FF2B5EF4-FFF2-40B4-BE49-F238E27FC236}">
                  <a16:creationId xmlns:a16="http://schemas.microsoft.com/office/drawing/2014/main" id="{6921BD9E-B3E7-E394-CCC7-389FBA2B8C48}"/>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242;p64">
              <a:extLst>
                <a:ext uri="{FF2B5EF4-FFF2-40B4-BE49-F238E27FC236}">
                  <a16:creationId xmlns:a16="http://schemas.microsoft.com/office/drawing/2014/main" id="{26DB1A46-0FD1-EA04-9133-B071ED399CDA}"/>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243;p64">
              <a:extLst>
                <a:ext uri="{FF2B5EF4-FFF2-40B4-BE49-F238E27FC236}">
                  <a16:creationId xmlns:a16="http://schemas.microsoft.com/office/drawing/2014/main" id="{E6E2BA74-8590-0A9D-998A-DF8CF215CB2E}"/>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244;p64">
              <a:extLst>
                <a:ext uri="{FF2B5EF4-FFF2-40B4-BE49-F238E27FC236}">
                  <a16:creationId xmlns:a16="http://schemas.microsoft.com/office/drawing/2014/main" id="{BA4C0260-2F04-7F6C-DB87-6FA1E1D07DD5}"/>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245;p64">
              <a:extLst>
                <a:ext uri="{FF2B5EF4-FFF2-40B4-BE49-F238E27FC236}">
                  <a16:creationId xmlns:a16="http://schemas.microsoft.com/office/drawing/2014/main" id="{2CA87614-3E88-9D06-8FC2-162DF5269ECD}"/>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246;p64">
              <a:extLst>
                <a:ext uri="{FF2B5EF4-FFF2-40B4-BE49-F238E27FC236}">
                  <a16:creationId xmlns:a16="http://schemas.microsoft.com/office/drawing/2014/main" id="{DEC2C172-F8B8-5549-D488-8928BB5C625F}"/>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247;p64">
              <a:extLst>
                <a:ext uri="{FF2B5EF4-FFF2-40B4-BE49-F238E27FC236}">
                  <a16:creationId xmlns:a16="http://schemas.microsoft.com/office/drawing/2014/main" id="{221D9396-476F-CAE6-BF6F-148B41CD7187}"/>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248;p64">
              <a:extLst>
                <a:ext uri="{FF2B5EF4-FFF2-40B4-BE49-F238E27FC236}">
                  <a16:creationId xmlns:a16="http://schemas.microsoft.com/office/drawing/2014/main" id="{AEFEAEEB-670A-A66D-F1FF-F9AD15AB2B94}"/>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249;p64">
              <a:extLst>
                <a:ext uri="{FF2B5EF4-FFF2-40B4-BE49-F238E27FC236}">
                  <a16:creationId xmlns:a16="http://schemas.microsoft.com/office/drawing/2014/main" id="{AF8D3BC1-407D-8C14-8CDE-37CF55DDF8A3}"/>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250;p64">
              <a:extLst>
                <a:ext uri="{FF2B5EF4-FFF2-40B4-BE49-F238E27FC236}">
                  <a16:creationId xmlns:a16="http://schemas.microsoft.com/office/drawing/2014/main" id="{0D8C1D25-291F-BA35-0DB1-39303CE87A2D}"/>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251;p64">
              <a:extLst>
                <a:ext uri="{FF2B5EF4-FFF2-40B4-BE49-F238E27FC236}">
                  <a16:creationId xmlns:a16="http://schemas.microsoft.com/office/drawing/2014/main" id="{E8B95DC9-7ED8-35F1-CF6B-6478FBC3B2B5}"/>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252;p64">
              <a:extLst>
                <a:ext uri="{FF2B5EF4-FFF2-40B4-BE49-F238E27FC236}">
                  <a16:creationId xmlns:a16="http://schemas.microsoft.com/office/drawing/2014/main" id="{E06E059E-5465-83AF-0C3E-7D90EE8C19FB}"/>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253;p64">
              <a:extLst>
                <a:ext uri="{FF2B5EF4-FFF2-40B4-BE49-F238E27FC236}">
                  <a16:creationId xmlns:a16="http://schemas.microsoft.com/office/drawing/2014/main" id="{4B54A4EB-A1D7-ADE7-16E4-43BA6C56F706}"/>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254;p64">
              <a:extLst>
                <a:ext uri="{FF2B5EF4-FFF2-40B4-BE49-F238E27FC236}">
                  <a16:creationId xmlns:a16="http://schemas.microsoft.com/office/drawing/2014/main" id="{E5A53985-097E-3B21-B3DD-473EBCEB285A}"/>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255;p64">
              <a:extLst>
                <a:ext uri="{FF2B5EF4-FFF2-40B4-BE49-F238E27FC236}">
                  <a16:creationId xmlns:a16="http://schemas.microsoft.com/office/drawing/2014/main" id="{B7933C39-0B6C-1933-8339-5E97F8FCD451}"/>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256;p64">
              <a:extLst>
                <a:ext uri="{FF2B5EF4-FFF2-40B4-BE49-F238E27FC236}">
                  <a16:creationId xmlns:a16="http://schemas.microsoft.com/office/drawing/2014/main" id="{D095037D-4C91-42A9-C691-DD7A82E83A0A}"/>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257;p64">
              <a:extLst>
                <a:ext uri="{FF2B5EF4-FFF2-40B4-BE49-F238E27FC236}">
                  <a16:creationId xmlns:a16="http://schemas.microsoft.com/office/drawing/2014/main" id="{F04A5D36-6A5A-F248-653E-F37EF29BC767}"/>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258;p64">
              <a:extLst>
                <a:ext uri="{FF2B5EF4-FFF2-40B4-BE49-F238E27FC236}">
                  <a16:creationId xmlns:a16="http://schemas.microsoft.com/office/drawing/2014/main" id="{70B90C3B-9161-45E5-A4C7-D7F602E328ED}"/>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259;p64">
              <a:extLst>
                <a:ext uri="{FF2B5EF4-FFF2-40B4-BE49-F238E27FC236}">
                  <a16:creationId xmlns:a16="http://schemas.microsoft.com/office/drawing/2014/main" id="{13F6FF67-7221-1C0F-7C53-81B6D4AA15CA}"/>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260;p64">
              <a:extLst>
                <a:ext uri="{FF2B5EF4-FFF2-40B4-BE49-F238E27FC236}">
                  <a16:creationId xmlns:a16="http://schemas.microsoft.com/office/drawing/2014/main" id="{FA451794-0C9D-8487-841F-BB3C4F1A9718}"/>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261;p64">
              <a:extLst>
                <a:ext uri="{FF2B5EF4-FFF2-40B4-BE49-F238E27FC236}">
                  <a16:creationId xmlns:a16="http://schemas.microsoft.com/office/drawing/2014/main" id="{76BA4308-11A2-E631-34AA-04E20ED6AB96}"/>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262;p64">
              <a:extLst>
                <a:ext uri="{FF2B5EF4-FFF2-40B4-BE49-F238E27FC236}">
                  <a16:creationId xmlns:a16="http://schemas.microsoft.com/office/drawing/2014/main" id="{1EBAEC85-E66E-2507-3F6E-01C6438FB147}"/>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263;p64">
              <a:extLst>
                <a:ext uri="{FF2B5EF4-FFF2-40B4-BE49-F238E27FC236}">
                  <a16:creationId xmlns:a16="http://schemas.microsoft.com/office/drawing/2014/main" id="{FB089BD5-D578-FC58-0943-E05E9C9C38A2}"/>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264;p64">
              <a:extLst>
                <a:ext uri="{FF2B5EF4-FFF2-40B4-BE49-F238E27FC236}">
                  <a16:creationId xmlns:a16="http://schemas.microsoft.com/office/drawing/2014/main" id="{8CFA8199-EE77-239B-4189-0334E38FEABD}"/>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265;p64">
              <a:extLst>
                <a:ext uri="{FF2B5EF4-FFF2-40B4-BE49-F238E27FC236}">
                  <a16:creationId xmlns:a16="http://schemas.microsoft.com/office/drawing/2014/main" id="{16EA17D4-CD5F-72F4-A70D-70EA53595D07}"/>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266;p64">
              <a:extLst>
                <a:ext uri="{FF2B5EF4-FFF2-40B4-BE49-F238E27FC236}">
                  <a16:creationId xmlns:a16="http://schemas.microsoft.com/office/drawing/2014/main" id="{DE2EC50B-F407-02A6-C77A-733A6C4D98BD}"/>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267;p64">
              <a:extLst>
                <a:ext uri="{FF2B5EF4-FFF2-40B4-BE49-F238E27FC236}">
                  <a16:creationId xmlns:a16="http://schemas.microsoft.com/office/drawing/2014/main" id="{82E8A7F7-F6AE-2E9A-157D-9BB070610D8F}"/>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268;p64">
              <a:extLst>
                <a:ext uri="{FF2B5EF4-FFF2-40B4-BE49-F238E27FC236}">
                  <a16:creationId xmlns:a16="http://schemas.microsoft.com/office/drawing/2014/main" id="{DA962027-E818-E9D9-7A40-299F712A9CA3}"/>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269;p64">
              <a:extLst>
                <a:ext uri="{FF2B5EF4-FFF2-40B4-BE49-F238E27FC236}">
                  <a16:creationId xmlns:a16="http://schemas.microsoft.com/office/drawing/2014/main" id="{18552714-DDDA-9BC8-F23C-3EAC08F6BE6D}"/>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270;p64">
              <a:extLst>
                <a:ext uri="{FF2B5EF4-FFF2-40B4-BE49-F238E27FC236}">
                  <a16:creationId xmlns:a16="http://schemas.microsoft.com/office/drawing/2014/main" id="{742A4C6A-29F5-D16A-45E9-FC4184A0136C}"/>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271;p64">
              <a:extLst>
                <a:ext uri="{FF2B5EF4-FFF2-40B4-BE49-F238E27FC236}">
                  <a16:creationId xmlns:a16="http://schemas.microsoft.com/office/drawing/2014/main" id="{AA34A5FB-8EE9-9F05-CB64-EBF37BF6123F}"/>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272;p64">
              <a:extLst>
                <a:ext uri="{FF2B5EF4-FFF2-40B4-BE49-F238E27FC236}">
                  <a16:creationId xmlns:a16="http://schemas.microsoft.com/office/drawing/2014/main" id="{DABB9DE5-4DBF-9C54-BF35-9F678CB05C22}"/>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273;p64">
              <a:extLst>
                <a:ext uri="{FF2B5EF4-FFF2-40B4-BE49-F238E27FC236}">
                  <a16:creationId xmlns:a16="http://schemas.microsoft.com/office/drawing/2014/main" id="{75CD5E8C-DE6B-8A27-B9D4-6BD4F23C68F1}"/>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274;p64">
              <a:extLst>
                <a:ext uri="{FF2B5EF4-FFF2-40B4-BE49-F238E27FC236}">
                  <a16:creationId xmlns:a16="http://schemas.microsoft.com/office/drawing/2014/main" id="{00B00C8A-E09A-68F9-81C4-6DAD5BDA9229}"/>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275;p64">
              <a:extLst>
                <a:ext uri="{FF2B5EF4-FFF2-40B4-BE49-F238E27FC236}">
                  <a16:creationId xmlns:a16="http://schemas.microsoft.com/office/drawing/2014/main" id="{E123FE34-0DF3-B088-B48C-3F35B27BF381}"/>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276;p64">
              <a:extLst>
                <a:ext uri="{FF2B5EF4-FFF2-40B4-BE49-F238E27FC236}">
                  <a16:creationId xmlns:a16="http://schemas.microsoft.com/office/drawing/2014/main" id="{5FB5A1A9-BCE9-5D7E-2389-61F80ED74314}"/>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277;p64">
              <a:extLst>
                <a:ext uri="{FF2B5EF4-FFF2-40B4-BE49-F238E27FC236}">
                  <a16:creationId xmlns:a16="http://schemas.microsoft.com/office/drawing/2014/main" id="{17EE0EAE-35C3-4D98-6B28-4A5EBD1769F3}"/>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278;p64">
              <a:extLst>
                <a:ext uri="{FF2B5EF4-FFF2-40B4-BE49-F238E27FC236}">
                  <a16:creationId xmlns:a16="http://schemas.microsoft.com/office/drawing/2014/main" id="{7DCDEA22-5FA9-9111-9057-D37EBD8BB131}"/>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279;p64">
              <a:extLst>
                <a:ext uri="{FF2B5EF4-FFF2-40B4-BE49-F238E27FC236}">
                  <a16:creationId xmlns:a16="http://schemas.microsoft.com/office/drawing/2014/main" id="{E3B01796-2F92-3FEC-D3BE-B8B7222AB82C}"/>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280;p64">
              <a:extLst>
                <a:ext uri="{FF2B5EF4-FFF2-40B4-BE49-F238E27FC236}">
                  <a16:creationId xmlns:a16="http://schemas.microsoft.com/office/drawing/2014/main" id="{FB6478BC-E4D7-547B-BB93-7FDCD2B822FA}"/>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281;p64">
              <a:extLst>
                <a:ext uri="{FF2B5EF4-FFF2-40B4-BE49-F238E27FC236}">
                  <a16:creationId xmlns:a16="http://schemas.microsoft.com/office/drawing/2014/main" id="{80D04B90-810F-AE8F-D6C2-896F352B6078}"/>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282;p64">
              <a:extLst>
                <a:ext uri="{FF2B5EF4-FFF2-40B4-BE49-F238E27FC236}">
                  <a16:creationId xmlns:a16="http://schemas.microsoft.com/office/drawing/2014/main" id="{30CDBC23-C0F8-EAAE-E88E-2DE316EAFF7B}"/>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283;p64">
              <a:extLst>
                <a:ext uri="{FF2B5EF4-FFF2-40B4-BE49-F238E27FC236}">
                  <a16:creationId xmlns:a16="http://schemas.microsoft.com/office/drawing/2014/main" id="{4F14F785-83F4-C8B9-5BB6-52F330717C7E}"/>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284;p64">
              <a:extLst>
                <a:ext uri="{FF2B5EF4-FFF2-40B4-BE49-F238E27FC236}">
                  <a16:creationId xmlns:a16="http://schemas.microsoft.com/office/drawing/2014/main" id="{A9CBB2FC-4EBF-DAA7-6242-67AF4E2F5EC6}"/>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285;p64">
              <a:extLst>
                <a:ext uri="{FF2B5EF4-FFF2-40B4-BE49-F238E27FC236}">
                  <a16:creationId xmlns:a16="http://schemas.microsoft.com/office/drawing/2014/main" id="{87832365-120C-B192-0DE1-FAC29E6D2D1F}"/>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286;p64">
              <a:extLst>
                <a:ext uri="{FF2B5EF4-FFF2-40B4-BE49-F238E27FC236}">
                  <a16:creationId xmlns:a16="http://schemas.microsoft.com/office/drawing/2014/main" id="{5BB67521-B983-709C-93CC-1BA70C3F7223}"/>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287;p64">
              <a:extLst>
                <a:ext uri="{FF2B5EF4-FFF2-40B4-BE49-F238E27FC236}">
                  <a16:creationId xmlns:a16="http://schemas.microsoft.com/office/drawing/2014/main" id="{18670C7C-1472-E08F-0EF6-7FDB9F5E8D97}"/>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288;p64">
              <a:extLst>
                <a:ext uri="{FF2B5EF4-FFF2-40B4-BE49-F238E27FC236}">
                  <a16:creationId xmlns:a16="http://schemas.microsoft.com/office/drawing/2014/main" id="{8B087A7A-48A6-44AF-16AA-05A070634A75}"/>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289;p64">
              <a:extLst>
                <a:ext uri="{FF2B5EF4-FFF2-40B4-BE49-F238E27FC236}">
                  <a16:creationId xmlns:a16="http://schemas.microsoft.com/office/drawing/2014/main" id="{CC4A47D5-10B2-4E73-FA24-2DAC554E457F}"/>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290;p64">
              <a:extLst>
                <a:ext uri="{FF2B5EF4-FFF2-40B4-BE49-F238E27FC236}">
                  <a16:creationId xmlns:a16="http://schemas.microsoft.com/office/drawing/2014/main" id="{3FCCB3B6-1911-C9EB-4B12-424386E7C727}"/>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291;p64">
              <a:extLst>
                <a:ext uri="{FF2B5EF4-FFF2-40B4-BE49-F238E27FC236}">
                  <a16:creationId xmlns:a16="http://schemas.microsoft.com/office/drawing/2014/main" id="{C992A861-D59C-6848-FF81-4BDCF4A2E283}"/>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292;p64">
              <a:extLst>
                <a:ext uri="{FF2B5EF4-FFF2-40B4-BE49-F238E27FC236}">
                  <a16:creationId xmlns:a16="http://schemas.microsoft.com/office/drawing/2014/main" id="{95D5FA67-6101-2655-B670-F3B7AD4CC564}"/>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293;p64">
              <a:extLst>
                <a:ext uri="{FF2B5EF4-FFF2-40B4-BE49-F238E27FC236}">
                  <a16:creationId xmlns:a16="http://schemas.microsoft.com/office/drawing/2014/main" id="{5F4B0876-4D6A-083E-E7CF-C5245C8251E4}"/>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294;p64">
              <a:extLst>
                <a:ext uri="{FF2B5EF4-FFF2-40B4-BE49-F238E27FC236}">
                  <a16:creationId xmlns:a16="http://schemas.microsoft.com/office/drawing/2014/main" id="{6B3D8BEB-DC2D-08D8-1176-5F32FBAA487A}"/>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295;p64">
              <a:extLst>
                <a:ext uri="{FF2B5EF4-FFF2-40B4-BE49-F238E27FC236}">
                  <a16:creationId xmlns:a16="http://schemas.microsoft.com/office/drawing/2014/main" id="{245F3FF9-0212-A8B1-F22D-5CA42036EDCB}"/>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296;p64">
              <a:extLst>
                <a:ext uri="{FF2B5EF4-FFF2-40B4-BE49-F238E27FC236}">
                  <a16:creationId xmlns:a16="http://schemas.microsoft.com/office/drawing/2014/main" id="{8D436D54-601D-459A-7D72-DB9F8CE82011}"/>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297;p64">
              <a:extLst>
                <a:ext uri="{FF2B5EF4-FFF2-40B4-BE49-F238E27FC236}">
                  <a16:creationId xmlns:a16="http://schemas.microsoft.com/office/drawing/2014/main" id="{8F97EFAE-603D-C22D-1E0E-30A60CF7CB43}"/>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298;p64">
              <a:extLst>
                <a:ext uri="{FF2B5EF4-FFF2-40B4-BE49-F238E27FC236}">
                  <a16:creationId xmlns:a16="http://schemas.microsoft.com/office/drawing/2014/main" id="{42E2913A-6EBB-CB77-7095-DC185D888310}"/>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299;p64">
              <a:extLst>
                <a:ext uri="{FF2B5EF4-FFF2-40B4-BE49-F238E27FC236}">
                  <a16:creationId xmlns:a16="http://schemas.microsoft.com/office/drawing/2014/main" id="{EC4C80EB-6AEA-5A86-01D1-3EDBE73AAA3F}"/>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300;p64">
              <a:extLst>
                <a:ext uri="{FF2B5EF4-FFF2-40B4-BE49-F238E27FC236}">
                  <a16:creationId xmlns:a16="http://schemas.microsoft.com/office/drawing/2014/main" id="{6FEA2878-A146-B68D-C0F9-6F95F056A5AB}"/>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301;p64">
              <a:extLst>
                <a:ext uri="{FF2B5EF4-FFF2-40B4-BE49-F238E27FC236}">
                  <a16:creationId xmlns:a16="http://schemas.microsoft.com/office/drawing/2014/main" id="{789A6991-F747-F74D-55E0-797FE89A0A4E}"/>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302;p64">
              <a:extLst>
                <a:ext uri="{FF2B5EF4-FFF2-40B4-BE49-F238E27FC236}">
                  <a16:creationId xmlns:a16="http://schemas.microsoft.com/office/drawing/2014/main" id="{5671EDFF-D60F-58FD-5949-C19FB881C333}"/>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303;p64">
              <a:extLst>
                <a:ext uri="{FF2B5EF4-FFF2-40B4-BE49-F238E27FC236}">
                  <a16:creationId xmlns:a16="http://schemas.microsoft.com/office/drawing/2014/main" id="{647D57C9-00B1-F944-25DD-C53DAE9DA342}"/>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304;p64">
              <a:extLst>
                <a:ext uri="{FF2B5EF4-FFF2-40B4-BE49-F238E27FC236}">
                  <a16:creationId xmlns:a16="http://schemas.microsoft.com/office/drawing/2014/main" id="{CE42F205-55FE-31D2-F5C1-97E556E83FCB}"/>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305;p64">
              <a:extLst>
                <a:ext uri="{FF2B5EF4-FFF2-40B4-BE49-F238E27FC236}">
                  <a16:creationId xmlns:a16="http://schemas.microsoft.com/office/drawing/2014/main" id="{0DA13B0E-C4C6-FE2F-36CD-4F3432613735}"/>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306;p64">
              <a:extLst>
                <a:ext uri="{FF2B5EF4-FFF2-40B4-BE49-F238E27FC236}">
                  <a16:creationId xmlns:a16="http://schemas.microsoft.com/office/drawing/2014/main" id="{946970CB-F764-AD2B-A722-4B2C37E1570E}"/>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307;p64">
              <a:extLst>
                <a:ext uri="{FF2B5EF4-FFF2-40B4-BE49-F238E27FC236}">
                  <a16:creationId xmlns:a16="http://schemas.microsoft.com/office/drawing/2014/main" id="{5920FF6E-FC17-CC8C-89FC-B60161EB7EE6}"/>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308;p64">
              <a:extLst>
                <a:ext uri="{FF2B5EF4-FFF2-40B4-BE49-F238E27FC236}">
                  <a16:creationId xmlns:a16="http://schemas.microsoft.com/office/drawing/2014/main" id="{B2D424C7-EB4F-EB8A-44C2-7BA34DDBDDAA}"/>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309;p64">
              <a:extLst>
                <a:ext uri="{FF2B5EF4-FFF2-40B4-BE49-F238E27FC236}">
                  <a16:creationId xmlns:a16="http://schemas.microsoft.com/office/drawing/2014/main" id="{3C85D347-8346-E2A9-F2CF-D6A697FC1A84}"/>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310;p64">
              <a:extLst>
                <a:ext uri="{FF2B5EF4-FFF2-40B4-BE49-F238E27FC236}">
                  <a16:creationId xmlns:a16="http://schemas.microsoft.com/office/drawing/2014/main" id="{46F17C64-F830-DE25-BB27-E0980799C41B}"/>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311;p64">
              <a:extLst>
                <a:ext uri="{FF2B5EF4-FFF2-40B4-BE49-F238E27FC236}">
                  <a16:creationId xmlns:a16="http://schemas.microsoft.com/office/drawing/2014/main" id="{2A2CE190-6D8E-1136-14A7-2321F26FF35F}"/>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312;p64">
              <a:extLst>
                <a:ext uri="{FF2B5EF4-FFF2-40B4-BE49-F238E27FC236}">
                  <a16:creationId xmlns:a16="http://schemas.microsoft.com/office/drawing/2014/main" id="{0D01AD96-0911-6908-C81D-CFBDB2810DB3}"/>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313;p64">
              <a:extLst>
                <a:ext uri="{FF2B5EF4-FFF2-40B4-BE49-F238E27FC236}">
                  <a16:creationId xmlns:a16="http://schemas.microsoft.com/office/drawing/2014/main" id="{11CDD945-33F9-C3A8-C6B2-C25E839E5AE3}"/>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314;p64">
              <a:extLst>
                <a:ext uri="{FF2B5EF4-FFF2-40B4-BE49-F238E27FC236}">
                  <a16:creationId xmlns:a16="http://schemas.microsoft.com/office/drawing/2014/main" id="{75BA0097-A033-1566-77FC-D42AA44D2525}"/>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315;p64">
              <a:extLst>
                <a:ext uri="{FF2B5EF4-FFF2-40B4-BE49-F238E27FC236}">
                  <a16:creationId xmlns:a16="http://schemas.microsoft.com/office/drawing/2014/main" id="{B1F54CDE-7F20-E764-7007-4077BBE01340}"/>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316;p64">
              <a:extLst>
                <a:ext uri="{FF2B5EF4-FFF2-40B4-BE49-F238E27FC236}">
                  <a16:creationId xmlns:a16="http://schemas.microsoft.com/office/drawing/2014/main" id="{BF3C802A-8F0A-1081-DC75-D6E3020E50AB}"/>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317;p64">
              <a:extLst>
                <a:ext uri="{FF2B5EF4-FFF2-40B4-BE49-F238E27FC236}">
                  <a16:creationId xmlns:a16="http://schemas.microsoft.com/office/drawing/2014/main" id="{39B4385D-0028-043D-3334-4C1721D3CBA6}"/>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318;p64">
              <a:extLst>
                <a:ext uri="{FF2B5EF4-FFF2-40B4-BE49-F238E27FC236}">
                  <a16:creationId xmlns:a16="http://schemas.microsoft.com/office/drawing/2014/main" id="{0C5BCC38-7216-EB92-9C18-1071A6FCE4D0}"/>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319;p64">
              <a:extLst>
                <a:ext uri="{FF2B5EF4-FFF2-40B4-BE49-F238E27FC236}">
                  <a16:creationId xmlns:a16="http://schemas.microsoft.com/office/drawing/2014/main" id="{BA3B06D2-79ED-5FA6-FF4E-7012CCD16350}"/>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20357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215469" y="1694146"/>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tx1"/>
                </a:solidFill>
                <a:effectLst/>
                <a:latin typeface="Söhne"/>
              </a:rPr>
              <a:t>Cookies are small text files stored on a user's device that contain information about the user's browsing activity. They are used to remember user preferences and login information, and can be used for personalization and tracking purposes.</a:t>
            </a:r>
            <a:endParaRPr dirty="0">
              <a:solidFill>
                <a:schemeClr val="tx1"/>
              </a:solidFill>
            </a:endParaRPr>
          </a:p>
        </p:txBody>
      </p:sp>
      <p:sp>
        <p:nvSpPr>
          <p:cNvPr id="523" name="Google Shape;523;p33"/>
          <p:cNvSpPr txBox="1">
            <a:spLocks noGrp="1"/>
          </p:cNvSpPr>
          <p:nvPr>
            <p:ph type="title"/>
          </p:nvPr>
        </p:nvSpPr>
        <p:spPr>
          <a:xfrm>
            <a:off x="771699" y="4047014"/>
            <a:ext cx="3365202" cy="470828"/>
          </a:xfrm>
          <a:prstGeom prst="rect">
            <a:avLst/>
          </a:prstGeom>
        </p:spPr>
        <p:txBody>
          <a:bodyPr spcFirstLastPara="1" wrap="square" lIns="91425" tIns="91425" rIns="91425" bIns="91425" anchor="t" anchorCtr="0">
            <a:noAutofit/>
          </a:bodyPr>
          <a:lstStyle/>
          <a:p>
            <a:pPr lvl="0" algn="ctr"/>
            <a:r>
              <a:rPr lang="en-IN" dirty="0"/>
              <a:t>COOKIES</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solidFill>
                  <a:schemeClr val="tx1"/>
                </a:solidFill>
                <a:latin typeface="Proxima Nova"/>
                <a:ea typeface="Proxima Nova"/>
                <a:cs typeface="Proxima Nova"/>
                <a:sym typeface="Proxima Nova"/>
              </a:rPr>
              <a:t>  </a:t>
            </a:r>
            <a:endParaRPr sz="1400" dirty="0">
              <a:solidFill>
                <a:schemeClr val="tx1"/>
              </a:solidFill>
              <a:latin typeface="Proxima Nova"/>
              <a:ea typeface="Proxima Nova"/>
              <a:cs typeface="Proxima Nova"/>
              <a:sym typeface="Proxima Nova"/>
            </a:endParaRPr>
          </a:p>
        </p:txBody>
      </p:sp>
      <p:grpSp>
        <p:nvGrpSpPr>
          <p:cNvPr id="2" name="Google Shape;4032;p70">
            <a:extLst>
              <a:ext uri="{FF2B5EF4-FFF2-40B4-BE49-F238E27FC236}">
                <a16:creationId xmlns:a16="http://schemas.microsoft.com/office/drawing/2014/main" id="{F9A41C4E-2C18-4B29-5C38-7FCA10CF6574}"/>
              </a:ext>
            </a:extLst>
          </p:cNvPr>
          <p:cNvGrpSpPr/>
          <p:nvPr/>
        </p:nvGrpSpPr>
        <p:grpSpPr>
          <a:xfrm>
            <a:off x="1488461" y="1614418"/>
            <a:ext cx="2180164" cy="2106430"/>
            <a:chOff x="3729467" y="2889422"/>
            <a:chExt cx="419153" cy="404977"/>
          </a:xfrm>
        </p:grpSpPr>
        <p:sp>
          <p:nvSpPr>
            <p:cNvPr id="3" name="Google Shape;4033;p70">
              <a:extLst>
                <a:ext uri="{FF2B5EF4-FFF2-40B4-BE49-F238E27FC236}">
                  <a16:creationId xmlns:a16="http://schemas.microsoft.com/office/drawing/2014/main" id="{CD9D1F16-EEBE-638F-7FB4-80C9DF937C30}"/>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034;p70">
              <a:extLst>
                <a:ext uri="{FF2B5EF4-FFF2-40B4-BE49-F238E27FC236}">
                  <a16:creationId xmlns:a16="http://schemas.microsoft.com/office/drawing/2014/main" id="{5CB89D69-6F03-F007-9AC6-5E5ECA536645}"/>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5;p70">
              <a:extLst>
                <a:ext uri="{FF2B5EF4-FFF2-40B4-BE49-F238E27FC236}">
                  <a16:creationId xmlns:a16="http://schemas.microsoft.com/office/drawing/2014/main" id="{B7F72F33-6AA5-2F19-9718-B8A238327CFB}"/>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36;p70">
              <a:extLst>
                <a:ext uri="{FF2B5EF4-FFF2-40B4-BE49-F238E27FC236}">
                  <a16:creationId xmlns:a16="http://schemas.microsoft.com/office/drawing/2014/main" id="{F13E3143-ED86-FC65-3A09-02B8C404141F}"/>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37;p70">
              <a:extLst>
                <a:ext uri="{FF2B5EF4-FFF2-40B4-BE49-F238E27FC236}">
                  <a16:creationId xmlns:a16="http://schemas.microsoft.com/office/drawing/2014/main" id="{2320ED03-6E53-7ABE-AF2F-6461AB15EE5B}"/>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38;p70">
              <a:extLst>
                <a:ext uri="{FF2B5EF4-FFF2-40B4-BE49-F238E27FC236}">
                  <a16:creationId xmlns:a16="http://schemas.microsoft.com/office/drawing/2014/main" id="{8D64847C-637A-9FC5-B752-145E455A3F61}"/>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39;p70">
              <a:extLst>
                <a:ext uri="{FF2B5EF4-FFF2-40B4-BE49-F238E27FC236}">
                  <a16:creationId xmlns:a16="http://schemas.microsoft.com/office/drawing/2014/main" id="{D436113E-3367-5715-290C-D9B712E1B69E}"/>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687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729742" y="1771544"/>
            <a:ext cx="6971220" cy="3067119"/>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800" dirty="0"/>
              <a:t>Make sure the firewall is set and turned on.</a:t>
            </a:r>
          </a:p>
          <a:p>
            <a:pPr marL="457200" lvl="0" indent="-317500" algn="l" rtl="0">
              <a:spcBef>
                <a:spcPts val="0"/>
              </a:spcBef>
              <a:spcAft>
                <a:spcPts val="0"/>
              </a:spcAft>
              <a:buSzPts val="1400"/>
              <a:buChar char="●"/>
            </a:pPr>
            <a:r>
              <a:rPr lang="en-US" sz="1800" dirty="0"/>
              <a:t>Use strong passwords. Change passwords at regular intervals.</a:t>
            </a:r>
          </a:p>
          <a:p>
            <a:pPr marL="457200" lvl="0" indent="-317500" algn="l" rtl="0">
              <a:spcBef>
                <a:spcPts val="0"/>
              </a:spcBef>
              <a:spcAft>
                <a:spcPts val="0"/>
              </a:spcAft>
              <a:buSzPts val="1400"/>
              <a:buChar char="●"/>
            </a:pPr>
            <a:r>
              <a:rPr lang="en-US" sz="1800" dirty="0"/>
              <a:t>Update the virus definitions of your antivirus program periodically online.</a:t>
            </a:r>
          </a:p>
          <a:p>
            <a:pPr marL="457200" lvl="0" indent="-317500" algn="l" rtl="0">
              <a:spcBef>
                <a:spcPts val="0"/>
              </a:spcBef>
              <a:spcAft>
                <a:spcPts val="0"/>
              </a:spcAft>
              <a:buSzPts val="1400"/>
              <a:buChar char="●"/>
            </a:pPr>
            <a:r>
              <a:rPr lang="en-US" sz="1800" dirty="0"/>
              <a:t>Download files only from reputed sources. </a:t>
            </a:r>
            <a:endParaRPr sz="1800" dirty="0">
              <a:solidFill>
                <a:schemeClr val="accent1"/>
              </a:solidFill>
            </a:endParaRPr>
          </a:p>
          <a:p>
            <a:pPr marL="0" lvl="0" indent="0" algn="l" rtl="0">
              <a:spcBef>
                <a:spcPts val="1600"/>
              </a:spcBef>
              <a:spcAft>
                <a:spcPts val="1600"/>
              </a:spcAft>
              <a:buNone/>
            </a:pPr>
            <a:endParaRPr sz="1800" dirty="0">
              <a:solidFill>
                <a:schemeClr val="accent1"/>
              </a:solidFill>
            </a:endParaRPr>
          </a:p>
        </p:txBody>
      </p:sp>
      <p:sp>
        <p:nvSpPr>
          <p:cNvPr id="3940" name="Google Shape;3940;p66"/>
          <p:cNvSpPr txBox="1">
            <a:spLocks noGrp="1"/>
          </p:cNvSpPr>
          <p:nvPr>
            <p:ph type="title"/>
          </p:nvPr>
        </p:nvSpPr>
        <p:spPr>
          <a:xfrm>
            <a:off x="807600" y="90491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POINTS TO REMEMBER</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62"/>
          <p:cNvSpPr/>
          <p:nvPr/>
        </p:nvSpPr>
        <p:spPr>
          <a:xfrm rot="-4027679">
            <a:off x="1921001" y="-138242"/>
            <a:ext cx="4896711" cy="5420002"/>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2"/>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THANKS</a:t>
            </a:r>
            <a:endParaRPr dirty="0"/>
          </a:p>
        </p:txBody>
      </p:sp>
      <p:sp>
        <p:nvSpPr>
          <p:cNvPr id="3007" name="Google Shape;3007;p6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ANY 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3675458" y="114300"/>
            <a:ext cx="1378744"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AGENTA </a:t>
            </a: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lt2"/>
              </a:solidFill>
              <a:latin typeface="Viga"/>
              <a:ea typeface="Viga"/>
              <a:cs typeface="Viga"/>
              <a:sym typeface="Viga"/>
            </a:endParaRPr>
          </a:p>
        </p:txBody>
      </p:sp>
      <p:graphicFrame>
        <p:nvGraphicFramePr>
          <p:cNvPr id="4" name="Table 4">
            <a:extLst>
              <a:ext uri="{FF2B5EF4-FFF2-40B4-BE49-F238E27FC236}">
                <a16:creationId xmlns:a16="http://schemas.microsoft.com/office/drawing/2014/main" id="{D655DF58-02D4-F034-F0F8-B79F1A9ADFEE}"/>
              </a:ext>
            </a:extLst>
          </p:cNvPr>
          <p:cNvGraphicFramePr>
            <a:graphicFrameLocks noGrp="1"/>
          </p:cNvGraphicFramePr>
          <p:nvPr>
            <p:extLst>
              <p:ext uri="{D42A27DB-BD31-4B8C-83A1-F6EECF244321}">
                <p14:modId xmlns:p14="http://schemas.microsoft.com/office/powerpoint/2010/main" val="1169008764"/>
              </p:ext>
            </p:extLst>
          </p:nvPr>
        </p:nvGraphicFramePr>
        <p:xfrm>
          <a:off x="1214437" y="831751"/>
          <a:ext cx="6300786" cy="3545840"/>
        </p:xfrm>
        <a:graphic>
          <a:graphicData uri="http://schemas.openxmlformats.org/drawingml/2006/table">
            <a:tbl>
              <a:tblPr firstRow="1" bandRow="1">
                <a:tableStyleId>{975981E9-4434-40E7-8780-72182DA4212E}</a:tableStyleId>
              </a:tblPr>
              <a:tblGrid>
                <a:gridCol w="3150393">
                  <a:extLst>
                    <a:ext uri="{9D8B030D-6E8A-4147-A177-3AD203B41FA5}">
                      <a16:colId xmlns:a16="http://schemas.microsoft.com/office/drawing/2014/main" val="988450930"/>
                    </a:ext>
                  </a:extLst>
                </a:gridCol>
                <a:gridCol w="3150393">
                  <a:extLst>
                    <a:ext uri="{9D8B030D-6E8A-4147-A177-3AD203B41FA5}">
                      <a16:colId xmlns:a16="http://schemas.microsoft.com/office/drawing/2014/main" val="682512134"/>
                    </a:ext>
                  </a:extLst>
                </a:gridCol>
              </a:tblGrid>
              <a:tr h="3512620">
                <a:tc>
                  <a:txBody>
                    <a:bodyPr/>
                    <a:lstStyle/>
                    <a:p>
                      <a:pPr marL="171450" lvl="0" indent="-171450" algn="l" rtl="0">
                        <a:spcBef>
                          <a:spcPts val="0"/>
                        </a:spcBef>
                        <a:spcAft>
                          <a:spcPts val="1600"/>
                        </a:spcAft>
                        <a:buFont typeface="Arial" panose="020B0604020202020204" pitchFamily="34" charset="0"/>
                        <a:buChar char="•"/>
                      </a:pPr>
                      <a:r>
                        <a:rPr lang="en-IN" sz="1200" dirty="0">
                          <a:latin typeface="DM Sans" pitchFamily="2" charset="0"/>
                        </a:rPr>
                        <a:t>Cyber security</a:t>
                      </a:r>
                    </a:p>
                    <a:p>
                      <a:pPr marL="171450" lvl="0" indent="-171450" algn="l" rtl="0">
                        <a:spcBef>
                          <a:spcPts val="0"/>
                        </a:spcBef>
                        <a:spcAft>
                          <a:spcPts val="1600"/>
                        </a:spcAft>
                        <a:buFont typeface="Arial" panose="020B0604020202020204" pitchFamily="34" charset="0"/>
                        <a:buChar char="•"/>
                      </a:pPr>
                      <a:r>
                        <a:rPr lang="en-IN" sz="1200" dirty="0">
                          <a:latin typeface="DM Sans" pitchFamily="2" charset="0"/>
                        </a:rPr>
                        <a:t>Computer virus</a:t>
                      </a:r>
                    </a:p>
                    <a:p>
                      <a:pPr marL="171450" lvl="0" indent="-171450" algn="l" rtl="0">
                        <a:spcBef>
                          <a:spcPts val="0"/>
                        </a:spcBef>
                        <a:spcAft>
                          <a:spcPts val="1600"/>
                        </a:spcAft>
                        <a:buFont typeface="Arial" panose="020B0604020202020204" pitchFamily="34" charset="0"/>
                        <a:buChar char="•"/>
                      </a:pPr>
                      <a:r>
                        <a:rPr lang="en-IN" sz="1200" dirty="0">
                          <a:latin typeface="DM Sans" pitchFamily="2" charset="0"/>
                        </a:rPr>
                        <a:t>Worm</a:t>
                      </a:r>
                    </a:p>
                    <a:p>
                      <a:pPr marL="171450" lvl="0" indent="-171450" algn="l" rtl="0">
                        <a:spcBef>
                          <a:spcPts val="0"/>
                        </a:spcBef>
                        <a:spcAft>
                          <a:spcPts val="1600"/>
                        </a:spcAft>
                        <a:buFont typeface="Arial" panose="020B0604020202020204" pitchFamily="34" charset="0"/>
                        <a:buChar char="•"/>
                      </a:pPr>
                      <a:r>
                        <a:rPr lang="en-IN" sz="1200" dirty="0">
                          <a:latin typeface="DM Sans" pitchFamily="2" charset="0"/>
                        </a:rPr>
                        <a:t>I LOVE YOU worm</a:t>
                      </a:r>
                    </a:p>
                    <a:p>
                      <a:pPr marL="171450" lvl="0" indent="-171450" algn="l" rtl="0">
                        <a:spcBef>
                          <a:spcPts val="0"/>
                        </a:spcBef>
                        <a:spcAft>
                          <a:spcPts val="1600"/>
                        </a:spcAft>
                        <a:buFont typeface="Arial" panose="020B0604020202020204" pitchFamily="34" charset="0"/>
                        <a:buChar char="•"/>
                      </a:pPr>
                      <a:r>
                        <a:rPr lang="en-IN" sz="1200" dirty="0">
                          <a:latin typeface="DM Sans" pitchFamily="2" charset="0"/>
                        </a:rPr>
                        <a:t>Trojan horse</a:t>
                      </a:r>
                    </a:p>
                    <a:p>
                      <a:pPr marL="171450" lvl="0" indent="-171450" algn="l" rtl="0">
                        <a:spcBef>
                          <a:spcPts val="0"/>
                        </a:spcBef>
                        <a:spcAft>
                          <a:spcPts val="1600"/>
                        </a:spcAft>
                        <a:buFont typeface="Arial" panose="020B0604020202020204" pitchFamily="34" charset="0"/>
                        <a:buChar char="•"/>
                      </a:pPr>
                      <a:r>
                        <a:rPr lang="en-IN" sz="1200" dirty="0">
                          <a:latin typeface="DM Sans" pitchFamily="2" charset="0"/>
                        </a:rPr>
                        <a:t>Ie0199.exe Trojan</a:t>
                      </a:r>
                    </a:p>
                    <a:p>
                      <a:pPr marL="171450" lvl="0" indent="-171450" algn="l" rtl="0">
                        <a:spcBef>
                          <a:spcPts val="0"/>
                        </a:spcBef>
                        <a:spcAft>
                          <a:spcPts val="1600"/>
                        </a:spcAft>
                        <a:buFont typeface="Arial" panose="020B0604020202020204" pitchFamily="34" charset="0"/>
                        <a:buChar char="•"/>
                      </a:pPr>
                      <a:r>
                        <a:rPr lang="en-IN" sz="1200" dirty="0">
                          <a:latin typeface="DM Sans" pitchFamily="2" charset="0"/>
                        </a:rPr>
                        <a:t>Trojan War</a:t>
                      </a:r>
                    </a:p>
                    <a:p>
                      <a:pPr marL="171450" lvl="0" indent="-171450" algn="l" rtl="0">
                        <a:spcBef>
                          <a:spcPts val="0"/>
                        </a:spcBef>
                        <a:spcAft>
                          <a:spcPts val="1600"/>
                        </a:spcAft>
                        <a:buFont typeface="Arial" panose="020B0604020202020204" pitchFamily="34" charset="0"/>
                        <a:buChar char="•"/>
                      </a:pPr>
                      <a:r>
                        <a:rPr lang="en-IN" sz="1200" dirty="0">
                          <a:latin typeface="DM Sans" pitchFamily="2" charset="0"/>
                        </a:rPr>
                        <a:t>Spams</a:t>
                      </a:r>
                    </a:p>
                    <a:p>
                      <a:endParaRPr lang="en-IN" dirty="0"/>
                    </a:p>
                  </a:txBody>
                  <a:tcPr/>
                </a:tc>
                <a:tc>
                  <a:txBody>
                    <a:bodyPr/>
                    <a:lstStyle/>
                    <a:p>
                      <a:pPr marL="171450" lvl="0" indent="-171450" algn="l" rtl="0">
                        <a:spcBef>
                          <a:spcPts val="0"/>
                        </a:spcBef>
                        <a:spcAft>
                          <a:spcPts val="1600"/>
                        </a:spcAft>
                        <a:buFont typeface="Arial" panose="020B0604020202020204" pitchFamily="34" charset="0"/>
                        <a:buChar char="•"/>
                      </a:pPr>
                      <a:r>
                        <a:rPr lang="en-US" sz="1200" dirty="0">
                          <a:latin typeface="DM Sans" pitchFamily="2" charset="0"/>
                        </a:rPr>
                        <a:t>Hacking</a:t>
                      </a:r>
                    </a:p>
                    <a:p>
                      <a:pPr marL="171450" lvl="0" indent="-171450" algn="l" rtl="0">
                        <a:spcBef>
                          <a:spcPts val="0"/>
                        </a:spcBef>
                        <a:spcAft>
                          <a:spcPts val="1600"/>
                        </a:spcAft>
                        <a:buFont typeface="Arial" panose="020B0604020202020204" pitchFamily="34" charset="0"/>
                        <a:buChar char="•"/>
                      </a:pPr>
                      <a:r>
                        <a:rPr lang="en-US" sz="1200" dirty="0">
                          <a:latin typeface="DM Sans" pitchFamily="2" charset="0"/>
                        </a:rPr>
                        <a:t>Phishing</a:t>
                      </a:r>
                    </a:p>
                    <a:p>
                      <a:pPr marL="171450" lvl="0" indent="-171450" algn="l" rtl="0">
                        <a:spcBef>
                          <a:spcPts val="0"/>
                        </a:spcBef>
                        <a:spcAft>
                          <a:spcPts val="1600"/>
                        </a:spcAft>
                        <a:buFont typeface="Arial" panose="020B0604020202020204" pitchFamily="34" charset="0"/>
                        <a:buChar char="•"/>
                      </a:pPr>
                      <a:r>
                        <a:rPr lang="en-US" sz="1200" dirty="0">
                          <a:latin typeface="DM Sans" pitchFamily="2" charset="0"/>
                        </a:rPr>
                        <a:t>Denial of Service (DoS) attack</a:t>
                      </a:r>
                    </a:p>
                    <a:p>
                      <a:pPr marL="171450" lvl="0" indent="-171450" algn="l" rtl="0">
                        <a:spcBef>
                          <a:spcPts val="0"/>
                        </a:spcBef>
                        <a:spcAft>
                          <a:spcPts val="1600"/>
                        </a:spcAft>
                        <a:buFont typeface="Arial" panose="020B0604020202020204" pitchFamily="34" charset="0"/>
                        <a:buChar char="•"/>
                      </a:pPr>
                      <a:r>
                        <a:rPr lang="en-US" sz="1200" dirty="0">
                          <a:latin typeface="DM Sans" pitchFamily="2" charset="0"/>
                        </a:rPr>
                        <a:t>Man-in-the-Middle attacks</a:t>
                      </a:r>
                    </a:p>
                    <a:p>
                      <a:pPr marL="171450" lvl="0" indent="-171450" algn="l" rtl="0">
                        <a:spcBef>
                          <a:spcPts val="0"/>
                        </a:spcBef>
                        <a:spcAft>
                          <a:spcPts val="1600"/>
                        </a:spcAft>
                        <a:buFont typeface="Arial" panose="020B0604020202020204" pitchFamily="34" charset="0"/>
                        <a:buChar char="•"/>
                      </a:pPr>
                      <a:r>
                        <a:rPr lang="en-US" sz="1200" dirty="0">
                          <a:latin typeface="DM Sans" pitchFamily="2" charset="0"/>
                        </a:rPr>
                        <a:t>Preventing network attacks</a:t>
                      </a:r>
                    </a:p>
                    <a:p>
                      <a:pPr marL="171450" lvl="0" indent="-171450" algn="l" rtl="0">
                        <a:spcBef>
                          <a:spcPts val="0"/>
                        </a:spcBef>
                        <a:spcAft>
                          <a:spcPts val="1600"/>
                        </a:spcAft>
                        <a:buFont typeface="Arial" panose="020B0604020202020204" pitchFamily="34" charset="0"/>
                        <a:buChar char="•"/>
                      </a:pPr>
                      <a:r>
                        <a:rPr lang="en-US" sz="1200" dirty="0">
                          <a:latin typeface="DM Sans" pitchFamily="2" charset="0"/>
                        </a:rPr>
                        <a:t>Firewall</a:t>
                      </a:r>
                    </a:p>
                    <a:p>
                      <a:pPr marL="171450" lvl="0" indent="-171450" algn="l" rtl="0">
                        <a:spcBef>
                          <a:spcPts val="0"/>
                        </a:spcBef>
                        <a:spcAft>
                          <a:spcPts val="1600"/>
                        </a:spcAft>
                        <a:buFont typeface="Arial" panose="020B0604020202020204" pitchFamily="34" charset="0"/>
                        <a:buChar char="•"/>
                      </a:pPr>
                      <a:r>
                        <a:rPr lang="en-US" sz="1200" dirty="0">
                          <a:latin typeface="DM Sans" pitchFamily="2" charset="0"/>
                        </a:rPr>
                        <a:t>Anti-virus scanners</a:t>
                      </a:r>
                    </a:p>
                    <a:p>
                      <a:pPr marL="171450" lvl="0" indent="-171450" algn="l" rtl="0">
                        <a:spcBef>
                          <a:spcPts val="0"/>
                        </a:spcBef>
                        <a:spcAft>
                          <a:spcPts val="1600"/>
                        </a:spcAft>
                        <a:buFont typeface="Arial" panose="020B0604020202020204" pitchFamily="34" charset="0"/>
                        <a:buChar char="•"/>
                      </a:pPr>
                      <a:r>
                        <a:rPr lang="en-US" sz="1200" dirty="0">
                          <a:latin typeface="DM Sans" pitchFamily="2" charset="0"/>
                        </a:rPr>
                        <a:t>Cookies</a:t>
                      </a:r>
                    </a:p>
                    <a:p>
                      <a:pPr marL="171450" lvl="0" indent="-171450" algn="l" rtl="0">
                        <a:spcBef>
                          <a:spcPts val="0"/>
                        </a:spcBef>
                        <a:spcAft>
                          <a:spcPts val="1600"/>
                        </a:spcAft>
                        <a:buFont typeface="Arial" panose="020B0604020202020204" pitchFamily="34" charset="0"/>
                        <a:buChar char="•"/>
                      </a:pPr>
                      <a:r>
                        <a:rPr lang="en-US" sz="1200" dirty="0">
                          <a:latin typeface="DM Sans" pitchFamily="2" charset="0"/>
                        </a:rPr>
                        <a:t>Guidelines for using computers over Internet</a:t>
                      </a:r>
                    </a:p>
                  </a:txBody>
                  <a:tcPr/>
                </a:tc>
                <a:extLst>
                  <a:ext uri="{0D108BD9-81ED-4DB2-BD59-A6C34878D82A}">
                    <a16:rowId xmlns:a16="http://schemas.microsoft.com/office/drawing/2014/main" val="352225961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760880" y="74445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CYBERSECURITY</a:t>
            </a:r>
            <a:endParaRPr dirty="0"/>
          </a:p>
        </p:txBody>
      </p:sp>
      <p:sp>
        <p:nvSpPr>
          <p:cNvPr id="329" name="Google Shape;329;p32"/>
          <p:cNvSpPr txBox="1">
            <a:spLocks noGrp="1"/>
          </p:cNvSpPr>
          <p:nvPr>
            <p:ph type="body" idx="1"/>
          </p:nvPr>
        </p:nvSpPr>
        <p:spPr>
          <a:xfrm>
            <a:off x="654537" y="1127433"/>
            <a:ext cx="2980938" cy="3603169"/>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b="0" i="0" dirty="0">
                <a:solidFill>
                  <a:schemeClr val="tx1"/>
                </a:solidFill>
                <a:effectLst/>
                <a:latin typeface="Söhne"/>
              </a:rPr>
              <a:t>Cyber security refers to the protection of internet-connected systems, including hardware, software and sensitive information from theft or damage to their hardware, software or electronic data, as well as from disruption or misdirection of the services they provide.</a:t>
            </a:r>
            <a:endParaRPr dirty="0">
              <a:solidFill>
                <a:schemeClr val="tx1"/>
              </a:solidFill>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108795" y="1368426"/>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Computer viruses are one of the most common forms of cyber attack, and they spread by replicating themselves and modifying other computer programs. Once a computer is infected, the virus can cause harm to the system and its files.</a:t>
            </a:r>
            <a:endParaRPr dirty="0"/>
          </a:p>
        </p:txBody>
      </p:sp>
      <p:sp>
        <p:nvSpPr>
          <p:cNvPr id="523" name="Google Shape;523;p33"/>
          <p:cNvSpPr txBox="1">
            <a:spLocks noGrp="1"/>
          </p:cNvSpPr>
          <p:nvPr>
            <p:ph type="title"/>
          </p:nvPr>
        </p:nvSpPr>
        <p:spPr>
          <a:xfrm>
            <a:off x="971704" y="3975805"/>
            <a:ext cx="2798525" cy="5019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COMPUTER VIRUS</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grpSp>
        <p:nvGrpSpPr>
          <p:cNvPr id="3" name="Google Shape;3560;p64">
            <a:extLst>
              <a:ext uri="{FF2B5EF4-FFF2-40B4-BE49-F238E27FC236}">
                <a16:creationId xmlns:a16="http://schemas.microsoft.com/office/drawing/2014/main" id="{06372C29-B930-91CF-98FD-C9009AD85731}"/>
              </a:ext>
            </a:extLst>
          </p:cNvPr>
          <p:cNvGrpSpPr/>
          <p:nvPr/>
        </p:nvGrpSpPr>
        <p:grpSpPr>
          <a:xfrm>
            <a:off x="826650" y="1014659"/>
            <a:ext cx="2943579" cy="2617361"/>
            <a:chOff x="449250" y="238125"/>
            <a:chExt cx="6401725" cy="5237425"/>
          </a:xfrm>
        </p:grpSpPr>
        <p:sp>
          <p:nvSpPr>
            <p:cNvPr id="4" name="Google Shape;3561;p64">
              <a:extLst>
                <a:ext uri="{FF2B5EF4-FFF2-40B4-BE49-F238E27FC236}">
                  <a16:creationId xmlns:a16="http://schemas.microsoft.com/office/drawing/2014/main" id="{B3201A33-0D41-D683-DF0A-E8D7147A11DB}"/>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62;p64">
              <a:extLst>
                <a:ext uri="{FF2B5EF4-FFF2-40B4-BE49-F238E27FC236}">
                  <a16:creationId xmlns:a16="http://schemas.microsoft.com/office/drawing/2014/main" id="{2D13A4BB-B25B-9A8D-7042-91FB53E615AF}"/>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63;p64">
              <a:extLst>
                <a:ext uri="{FF2B5EF4-FFF2-40B4-BE49-F238E27FC236}">
                  <a16:creationId xmlns:a16="http://schemas.microsoft.com/office/drawing/2014/main" id="{CFB4E11A-56DD-D5FE-6FC3-E1DBF12A65A7}"/>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64;p64">
              <a:extLst>
                <a:ext uri="{FF2B5EF4-FFF2-40B4-BE49-F238E27FC236}">
                  <a16:creationId xmlns:a16="http://schemas.microsoft.com/office/drawing/2014/main" id="{E0F634FB-5DE2-B786-98C0-B4B3ABC1A66F}"/>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65;p64">
              <a:extLst>
                <a:ext uri="{FF2B5EF4-FFF2-40B4-BE49-F238E27FC236}">
                  <a16:creationId xmlns:a16="http://schemas.microsoft.com/office/drawing/2014/main" id="{3B5967ED-83E2-A6C0-5096-B596B13AC78A}"/>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66;p64">
              <a:extLst>
                <a:ext uri="{FF2B5EF4-FFF2-40B4-BE49-F238E27FC236}">
                  <a16:creationId xmlns:a16="http://schemas.microsoft.com/office/drawing/2014/main" id="{387DED31-2D3B-CB9E-CC3B-3B0E5DB40D60}"/>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67;p64">
              <a:extLst>
                <a:ext uri="{FF2B5EF4-FFF2-40B4-BE49-F238E27FC236}">
                  <a16:creationId xmlns:a16="http://schemas.microsoft.com/office/drawing/2014/main" id="{44C3F9C8-EADE-9153-950A-C5FFA2367051}"/>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68;p64">
              <a:extLst>
                <a:ext uri="{FF2B5EF4-FFF2-40B4-BE49-F238E27FC236}">
                  <a16:creationId xmlns:a16="http://schemas.microsoft.com/office/drawing/2014/main" id="{74A17503-3463-03C9-A6FD-76BCFA0D514A}"/>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69;p64">
              <a:extLst>
                <a:ext uri="{FF2B5EF4-FFF2-40B4-BE49-F238E27FC236}">
                  <a16:creationId xmlns:a16="http://schemas.microsoft.com/office/drawing/2014/main" id="{D6D6544E-FCCA-7133-55B9-08D1244DFB39}"/>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70;p64">
              <a:extLst>
                <a:ext uri="{FF2B5EF4-FFF2-40B4-BE49-F238E27FC236}">
                  <a16:creationId xmlns:a16="http://schemas.microsoft.com/office/drawing/2014/main" id="{C30A68B7-8EAD-CDD7-CAB3-54AB73C5FD9D}"/>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71;p64">
              <a:extLst>
                <a:ext uri="{FF2B5EF4-FFF2-40B4-BE49-F238E27FC236}">
                  <a16:creationId xmlns:a16="http://schemas.microsoft.com/office/drawing/2014/main" id="{4222EC90-3523-0831-6D44-96AD137A6357}"/>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72;p64">
              <a:extLst>
                <a:ext uri="{FF2B5EF4-FFF2-40B4-BE49-F238E27FC236}">
                  <a16:creationId xmlns:a16="http://schemas.microsoft.com/office/drawing/2014/main" id="{98E08E3B-7713-1D7D-F774-F2194282CB6A}"/>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73;p64">
              <a:extLst>
                <a:ext uri="{FF2B5EF4-FFF2-40B4-BE49-F238E27FC236}">
                  <a16:creationId xmlns:a16="http://schemas.microsoft.com/office/drawing/2014/main" id="{4047962A-68DC-652A-74A4-351D7EB79A3B}"/>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74;p64">
              <a:extLst>
                <a:ext uri="{FF2B5EF4-FFF2-40B4-BE49-F238E27FC236}">
                  <a16:creationId xmlns:a16="http://schemas.microsoft.com/office/drawing/2014/main" id="{E0D7229B-3D40-82FE-36B8-7B2902B45DAC}"/>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75;p64">
              <a:extLst>
                <a:ext uri="{FF2B5EF4-FFF2-40B4-BE49-F238E27FC236}">
                  <a16:creationId xmlns:a16="http://schemas.microsoft.com/office/drawing/2014/main" id="{67BA676B-5C5B-C352-5EAA-268525FD2102}"/>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76;p64">
              <a:extLst>
                <a:ext uri="{FF2B5EF4-FFF2-40B4-BE49-F238E27FC236}">
                  <a16:creationId xmlns:a16="http://schemas.microsoft.com/office/drawing/2014/main" id="{8D9A0C30-CF1B-5968-1E7C-5521987B5B84}"/>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77;p64">
              <a:extLst>
                <a:ext uri="{FF2B5EF4-FFF2-40B4-BE49-F238E27FC236}">
                  <a16:creationId xmlns:a16="http://schemas.microsoft.com/office/drawing/2014/main" id="{58AE9569-0FAB-CE5C-448B-09A4FA346407}"/>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78;p64">
              <a:extLst>
                <a:ext uri="{FF2B5EF4-FFF2-40B4-BE49-F238E27FC236}">
                  <a16:creationId xmlns:a16="http://schemas.microsoft.com/office/drawing/2014/main" id="{CE83F60E-3367-E710-D2F4-D8164B531B70}"/>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79;p64">
              <a:extLst>
                <a:ext uri="{FF2B5EF4-FFF2-40B4-BE49-F238E27FC236}">
                  <a16:creationId xmlns:a16="http://schemas.microsoft.com/office/drawing/2014/main" id="{914C6852-055E-C12C-5BE7-4C1887126919}"/>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80;p64">
              <a:extLst>
                <a:ext uri="{FF2B5EF4-FFF2-40B4-BE49-F238E27FC236}">
                  <a16:creationId xmlns:a16="http://schemas.microsoft.com/office/drawing/2014/main" id="{4DFED59D-DA63-987D-129B-5F943AB9581A}"/>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81;p64">
              <a:extLst>
                <a:ext uri="{FF2B5EF4-FFF2-40B4-BE49-F238E27FC236}">
                  <a16:creationId xmlns:a16="http://schemas.microsoft.com/office/drawing/2014/main" id="{141EBBBB-24D4-AE7B-6BCC-5491C254783F}"/>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82;p64">
              <a:extLst>
                <a:ext uri="{FF2B5EF4-FFF2-40B4-BE49-F238E27FC236}">
                  <a16:creationId xmlns:a16="http://schemas.microsoft.com/office/drawing/2014/main" id="{18272897-8B59-7991-6F83-ACB385D58393}"/>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83;p64">
              <a:extLst>
                <a:ext uri="{FF2B5EF4-FFF2-40B4-BE49-F238E27FC236}">
                  <a16:creationId xmlns:a16="http://schemas.microsoft.com/office/drawing/2014/main" id="{514A413D-326C-EEAF-99CE-C85683109F08}"/>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84;p64">
              <a:extLst>
                <a:ext uri="{FF2B5EF4-FFF2-40B4-BE49-F238E27FC236}">
                  <a16:creationId xmlns:a16="http://schemas.microsoft.com/office/drawing/2014/main" id="{2F728E33-EA19-5625-7CB2-72FB43333EAF}"/>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85;p64">
              <a:extLst>
                <a:ext uri="{FF2B5EF4-FFF2-40B4-BE49-F238E27FC236}">
                  <a16:creationId xmlns:a16="http://schemas.microsoft.com/office/drawing/2014/main" id="{00C01E01-75BF-DF8F-B627-E6D1D91E6EEB}"/>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86;p64">
              <a:extLst>
                <a:ext uri="{FF2B5EF4-FFF2-40B4-BE49-F238E27FC236}">
                  <a16:creationId xmlns:a16="http://schemas.microsoft.com/office/drawing/2014/main" id="{B5B8A441-224A-1515-B3AF-09EE7C0696D3}"/>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87;p64">
              <a:extLst>
                <a:ext uri="{FF2B5EF4-FFF2-40B4-BE49-F238E27FC236}">
                  <a16:creationId xmlns:a16="http://schemas.microsoft.com/office/drawing/2014/main" id="{7DA9C43F-428C-0AC0-58A3-F63C6EB55D94}"/>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88;p64">
              <a:extLst>
                <a:ext uri="{FF2B5EF4-FFF2-40B4-BE49-F238E27FC236}">
                  <a16:creationId xmlns:a16="http://schemas.microsoft.com/office/drawing/2014/main" id="{067D6140-82DC-F692-4ED5-87536434C11C}"/>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89;p64">
              <a:extLst>
                <a:ext uri="{FF2B5EF4-FFF2-40B4-BE49-F238E27FC236}">
                  <a16:creationId xmlns:a16="http://schemas.microsoft.com/office/drawing/2014/main" id="{D952F7A6-23BA-F66F-623D-BD151AA3DE04}"/>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90;p64">
              <a:extLst>
                <a:ext uri="{FF2B5EF4-FFF2-40B4-BE49-F238E27FC236}">
                  <a16:creationId xmlns:a16="http://schemas.microsoft.com/office/drawing/2014/main" id="{79700A21-8E49-0035-0971-AB5F07C0852E}"/>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91;p64">
              <a:extLst>
                <a:ext uri="{FF2B5EF4-FFF2-40B4-BE49-F238E27FC236}">
                  <a16:creationId xmlns:a16="http://schemas.microsoft.com/office/drawing/2014/main" id="{8276F74E-DDD6-0D09-748B-0B0AA850FE01}"/>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92;p64">
              <a:extLst>
                <a:ext uri="{FF2B5EF4-FFF2-40B4-BE49-F238E27FC236}">
                  <a16:creationId xmlns:a16="http://schemas.microsoft.com/office/drawing/2014/main" id="{D1CB5AB0-C66A-4A9C-0F95-8E14D237395A}"/>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93;p64">
              <a:extLst>
                <a:ext uri="{FF2B5EF4-FFF2-40B4-BE49-F238E27FC236}">
                  <a16:creationId xmlns:a16="http://schemas.microsoft.com/office/drawing/2014/main" id="{4D3DA990-1532-E965-9DA1-3D2E00FD5A50}"/>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94;p64">
              <a:extLst>
                <a:ext uri="{FF2B5EF4-FFF2-40B4-BE49-F238E27FC236}">
                  <a16:creationId xmlns:a16="http://schemas.microsoft.com/office/drawing/2014/main" id="{4DFF8E4F-4673-360E-6B7F-863FBA36EC63}"/>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95;p64">
              <a:extLst>
                <a:ext uri="{FF2B5EF4-FFF2-40B4-BE49-F238E27FC236}">
                  <a16:creationId xmlns:a16="http://schemas.microsoft.com/office/drawing/2014/main" id="{97395205-C610-46A1-6EEC-18F2C22A8393}"/>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96;p64">
              <a:extLst>
                <a:ext uri="{FF2B5EF4-FFF2-40B4-BE49-F238E27FC236}">
                  <a16:creationId xmlns:a16="http://schemas.microsoft.com/office/drawing/2014/main" id="{3FCBF442-704F-AB4A-81CF-3116DEBD9AF3}"/>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97;p64">
              <a:extLst>
                <a:ext uri="{FF2B5EF4-FFF2-40B4-BE49-F238E27FC236}">
                  <a16:creationId xmlns:a16="http://schemas.microsoft.com/office/drawing/2014/main" id="{A1CED7F0-75DF-10DC-4772-593B92B318B7}"/>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98;p64">
              <a:extLst>
                <a:ext uri="{FF2B5EF4-FFF2-40B4-BE49-F238E27FC236}">
                  <a16:creationId xmlns:a16="http://schemas.microsoft.com/office/drawing/2014/main" id="{DB724DDE-7FF9-F1ED-D4DC-1BC983E04C95}"/>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99;p64">
              <a:extLst>
                <a:ext uri="{FF2B5EF4-FFF2-40B4-BE49-F238E27FC236}">
                  <a16:creationId xmlns:a16="http://schemas.microsoft.com/office/drawing/2014/main" id="{4557BEAE-5B9A-C8F1-6BBD-22A28653EEAE}"/>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00;p64">
              <a:extLst>
                <a:ext uri="{FF2B5EF4-FFF2-40B4-BE49-F238E27FC236}">
                  <a16:creationId xmlns:a16="http://schemas.microsoft.com/office/drawing/2014/main" id="{99CE9493-181B-D912-FB26-AE06738F7E00}"/>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01;p64">
              <a:extLst>
                <a:ext uri="{FF2B5EF4-FFF2-40B4-BE49-F238E27FC236}">
                  <a16:creationId xmlns:a16="http://schemas.microsoft.com/office/drawing/2014/main" id="{DA26FE70-BDE3-9763-A7D9-A82119D2FB6F}"/>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02;p64">
              <a:extLst>
                <a:ext uri="{FF2B5EF4-FFF2-40B4-BE49-F238E27FC236}">
                  <a16:creationId xmlns:a16="http://schemas.microsoft.com/office/drawing/2014/main" id="{0CC8EA4B-9351-8BB3-71E1-D9FA4FDB2761}"/>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03;p64">
              <a:extLst>
                <a:ext uri="{FF2B5EF4-FFF2-40B4-BE49-F238E27FC236}">
                  <a16:creationId xmlns:a16="http://schemas.microsoft.com/office/drawing/2014/main" id="{B81BE3DD-8C56-390E-771E-E466A59597D2}"/>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04;p64">
              <a:extLst>
                <a:ext uri="{FF2B5EF4-FFF2-40B4-BE49-F238E27FC236}">
                  <a16:creationId xmlns:a16="http://schemas.microsoft.com/office/drawing/2014/main" id="{4808734E-4DD0-8D42-E6CC-E6347D92C24B}"/>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05;p64">
              <a:extLst>
                <a:ext uri="{FF2B5EF4-FFF2-40B4-BE49-F238E27FC236}">
                  <a16:creationId xmlns:a16="http://schemas.microsoft.com/office/drawing/2014/main" id="{E1D3E200-0AC7-FC98-F39C-3C0121765540}"/>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06;p64">
              <a:extLst>
                <a:ext uri="{FF2B5EF4-FFF2-40B4-BE49-F238E27FC236}">
                  <a16:creationId xmlns:a16="http://schemas.microsoft.com/office/drawing/2014/main" id="{3E5FE94C-B051-1B86-B3BA-9A332E9342D0}"/>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07;p64">
              <a:extLst>
                <a:ext uri="{FF2B5EF4-FFF2-40B4-BE49-F238E27FC236}">
                  <a16:creationId xmlns:a16="http://schemas.microsoft.com/office/drawing/2014/main" id="{69FB38B7-55D5-AC5D-6194-6F117A4EB517}"/>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08;p64">
              <a:extLst>
                <a:ext uri="{FF2B5EF4-FFF2-40B4-BE49-F238E27FC236}">
                  <a16:creationId xmlns:a16="http://schemas.microsoft.com/office/drawing/2014/main" id="{69603047-C2DF-A02C-B10E-744552AFCC27}"/>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09;p64">
              <a:extLst>
                <a:ext uri="{FF2B5EF4-FFF2-40B4-BE49-F238E27FC236}">
                  <a16:creationId xmlns:a16="http://schemas.microsoft.com/office/drawing/2014/main" id="{967BFC8B-363E-5037-921E-922BAD625156}"/>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10;p64">
              <a:extLst>
                <a:ext uri="{FF2B5EF4-FFF2-40B4-BE49-F238E27FC236}">
                  <a16:creationId xmlns:a16="http://schemas.microsoft.com/office/drawing/2014/main" id="{1A959A9B-B16A-1790-CF4E-3B4DAA285CAF}"/>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11;p64">
              <a:extLst>
                <a:ext uri="{FF2B5EF4-FFF2-40B4-BE49-F238E27FC236}">
                  <a16:creationId xmlns:a16="http://schemas.microsoft.com/office/drawing/2014/main" id="{8F0D8658-8E63-6D3B-AE76-D2345D7ACAB1}"/>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12;p64">
              <a:extLst>
                <a:ext uri="{FF2B5EF4-FFF2-40B4-BE49-F238E27FC236}">
                  <a16:creationId xmlns:a16="http://schemas.microsoft.com/office/drawing/2014/main" id="{500B88D5-5DAF-EDB1-04D3-6F652360E31C}"/>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3;p64">
              <a:extLst>
                <a:ext uri="{FF2B5EF4-FFF2-40B4-BE49-F238E27FC236}">
                  <a16:creationId xmlns:a16="http://schemas.microsoft.com/office/drawing/2014/main" id="{BAC0C27E-7E6E-3CA0-6A5F-FD4F9FD95717}"/>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14;p64">
              <a:extLst>
                <a:ext uri="{FF2B5EF4-FFF2-40B4-BE49-F238E27FC236}">
                  <a16:creationId xmlns:a16="http://schemas.microsoft.com/office/drawing/2014/main" id="{6807C74D-056C-0ED4-2F30-65D51C49251E}"/>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15;p64">
              <a:extLst>
                <a:ext uri="{FF2B5EF4-FFF2-40B4-BE49-F238E27FC236}">
                  <a16:creationId xmlns:a16="http://schemas.microsoft.com/office/drawing/2014/main" id="{80370280-2853-5783-26B6-6FD0AEFB4A9C}"/>
                </a:ext>
              </a:extLst>
            </p:cNvPr>
            <p:cNvSpPr/>
            <p:nvPr/>
          </p:nvSpPr>
          <p:spPr>
            <a:xfrm>
              <a:off x="2370050" y="1798375"/>
              <a:ext cx="2951550" cy="1936700"/>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16;p64">
              <a:extLst>
                <a:ext uri="{FF2B5EF4-FFF2-40B4-BE49-F238E27FC236}">
                  <a16:creationId xmlns:a16="http://schemas.microsoft.com/office/drawing/2014/main" id="{638CBCE8-0F6E-A0AB-B1D7-F2C862960E64}"/>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17;p64">
              <a:extLst>
                <a:ext uri="{FF2B5EF4-FFF2-40B4-BE49-F238E27FC236}">
                  <a16:creationId xmlns:a16="http://schemas.microsoft.com/office/drawing/2014/main" id="{394C4A25-DE92-0914-54C0-190FE12D6001}"/>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18;p64">
              <a:extLst>
                <a:ext uri="{FF2B5EF4-FFF2-40B4-BE49-F238E27FC236}">
                  <a16:creationId xmlns:a16="http://schemas.microsoft.com/office/drawing/2014/main" id="{C59268B2-0CC2-70E7-140C-28B1DF61528A}"/>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19;p64">
              <a:extLst>
                <a:ext uri="{FF2B5EF4-FFF2-40B4-BE49-F238E27FC236}">
                  <a16:creationId xmlns:a16="http://schemas.microsoft.com/office/drawing/2014/main" id="{53799E64-6D26-17A5-4C0F-4B787D7B0D27}"/>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20;p64">
              <a:extLst>
                <a:ext uri="{FF2B5EF4-FFF2-40B4-BE49-F238E27FC236}">
                  <a16:creationId xmlns:a16="http://schemas.microsoft.com/office/drawing/2014/main" id="{C54BF35E-00B6-6205-7E72-AE746AC5004B}"/>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621;p64">
              <a:extLst>
                <a:ext uri="{FF2B5EF4-FFF2-40B4-BE49-F238E27FC236}">
                  <a16:creationId xmlns:a16="http://schemas.microsoft.com/office/drawing/2014/main" id="{1C5C6111-4E5A-935B-991C-1EEAF12D9EAA}"/>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622;p64">
              <a:extLst>
                <a:ext uri="{FF2B5EF4-FFF2-40B4-BE49-F238E27FC236}">
                  <a16:creationId xmlns:a16="http://schemas.microsoft.com/office/drawing/2014/main" id="{58B1AEE0-5649-8BA4-AAF9-B5ED8CF3EC9C}"/>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623;p64">
              <a:extLst>
                <a:ext uri="{FF2B5EF4-FFF2-40B4-BE49-F238E27FC236}">
                  <a16:creationId xmlns:a16="http://schemas.microsoft.com/office/drawing/2014/main" id="{66C390F3-523C-CD90-81CF-EB83D0BCBF9E}"/>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624;p64">
              <a:extLst>
                <a:ext uri="{FF2B5EF4-FFF2-40B4-BE49-F238E27FC236}">
                  <a16:creationId xmlns:a16="http://schemas.microsoft.com/office/drawing/2014/main" id="{57293076-81D2-4CCA-5B97-5BDD9507A308}"/>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625;p64">
              <a:extLst>
                <a:ext uri="{FF2B5EF4-FFF2-40B4-BE49-F238E27FC236}">
                  <a16:creationId xmlns:a16="http://schemas.microsoft.com/office/drawing/2014/main" id="{7080362D-1854-0DFB-D33F-6A9E54425E4D}"/>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626;p64">
              <a:extLst>
                <a:ext uri="{FF2B5EF4-FFF2-40B4-BE49-F238E27FC236}">
                  <a16:creationId xmlns:a16="http://schemas.microsoft.com/office/drawing/2014/main" id="{2E86A47F-A686-5B22-196F-1E105BF3865A}"/>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627;p64">
              <a:extLst>
                <a:ext uri="{FF2B5EF4-FFF2-40B4-BE49-F238E27FC236}">
                  <a16:creationId xmlns:a16="http://schemas.microsoft.com/office/drawing/2014/main" id="{3CC609DA-10A6-ABD5-EAC3-529E214B68ED}"/>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628;p64">
              <a:extLst>
                <a:ext uri="{FF2B5EF4-FFF2-40B4-BE49-F238E27FC236}">
                  <a16:creationId xmlns:a16="http://schemas.microsoft.com/office/drawing/2014/main" id="{B2B60F1F-9B96-BCA5-C738-2AB6AED5890C}"/>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629;p64">
              <a:extLst>
                <a:ext uri="{FF2B5EF4-FFF2-40B4-BE49-F238E27FC236}">
                  <a16:creationId xmlns:a16="http://schemas.microsoft.com/office/drawing/2014/main" id="{8201AA69-BE67-539D-AC08-047C8B54A1F7}"/>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630;p64">
              <a:extLst>
                <a:ext uri="{FF2B5EF4-FFF2-40B4-BE49-F238E27FC236}">
                  <a16:creationId xmlns:a16="http://schemas.microsoft.com/office/drawing/2014/main" id="{AD6E0AC5-FEC3-7B90-4125-1BB30DECC816}"/>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631;p64">
              <a:extLst>
                <a:ext uri="{FF2B5EF4-FFF2-40B4-BE49-F238E27FC236}">
                  <a16:creationId xmlns:a16="http://schemas.microsoft.com/office/drawing/2014/main" id="{E521187F-E267-676E-7F78-1FA26CE92829}"/>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632;p64">
              <a:extLst>
                <a:ext uri="{FF2B5EF4-FFF2-40B4-BE49-F238E27FC236}">
                  <a16:creationId xmlns:a16="http://schemas.microsoft.com/office/drawing/2014/main" id="{02F3A76A-1C18-3C7E-8584-CFEA07785F8F}"/>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633;p64">
              <a:extLst>
                <a:ext uri="{FF2B5EF4-FFF2-40B4-BE49-F238E27FC236}">
                  <a16:creationId xmlns:a16="http://schemas.microsoft.com/office/drawing/2014/main" id="{3196DBBC-ED9A-8190-C95F-CBE4F38C478F}"/>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634;p64">
              <a:extLst>
                <a:ext uri="{FF2B5EF4-FFF2-40B4-BE49-F238E27FC236}">
                  <a16:creationId xmlns:a16="http://schemas.microsoft.com/office/drawing/2014/main" id="{56C47289-E805-FBD7-D3D3-941972C154B2}"/>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635;p64">
              <a:extLst>
                <a:ext uri="{FF2B5EF4-FFF2-40B4-BE49-F238E27FC236}">
                  <a16:creationId xmlns:a16="http://schemas.microsoft.com/office/drawing/2014/main" id="{26CAD310-4249-44B5-B330-DB771364B04F}"/>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636;p64">
              <a:extLst>
                <a:ext uri="{FF2B5EF4-FFF2-40B4-BE49-F238E27FC236}">
                  <a16:creationId xmlns:a16="http://schemas.microsoft.com/office/drawing/2014/main" id="{1B950D74-5257-1DE4-3FDB-1F773E2242CE}"/>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637;p64">
              <a:extLst>
                <a:ext uri="{FF2B5EF4-FFF2-40B4-BE49-F238E27FC236}">
                  <a16:creationId xmlns:a16="http://schemas.microsoft.com/office/drawing/2014/main" id="{27A9026F-5B77-3754-9E5A-281F4FE76D08}"/>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638;p64">
              <a:extLst>
                <a:ext uri="{FF2B5EF4-FFF2-40B4-BE49-F238E27FC236}">
                  <a16:creationId xmlns:a16="http://schemas.microsoft.com/office/drawing/2014/main" id="{C5F4CDA0-87FE-8CEC-98E7-2ED8BED1DB08}"/>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639;p64">
              <a:extLst>
                <a:ext uri="{FF2B5EF4-FFF2-40B4-BE49-F238E27FC236}">
                  <a16:creationId xmlns:a16="http://schemas.microsoft.com/office/drawing/2014/main" id="{D8EE4C90-4766-E8E1-8669-B10B573127FB}"/>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640;p64">
              <a:extLst>
                <a:ext uri="{FF2B5EF4-FFF2-40B4-BE49-F238E27FC236}">
                  <a16:creationId xmlns:a16="http://schemas.microsoft.com/office/drawing/2014/main" id="{FBD3C981-1293-7986-8E9A-72B2597961A5}"/>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641;p64">
              <a:extLst>
                <a:ext uri="{FF2B5EF4-FFF2-40B4-BE49-F238E27FC236}">
                  <a16:creationId xmlns:a16="http://schemas.microsoft.com/office/drawing/2014/main" id="{9AF70F1F-F8AC-6005-3479-12B15B1B9724}"/>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642;p64">
              <a:extLst>
                <a:ext uri="{FF2B5EF4-FFF2-40B4-BE49-F238E27FC236}">
                  <a16:creationId xmlns:a16="http://schemas.microsoft.com/office/drawing/2014/main" id="{FF9341F2-5831-64BE-489D-CD39718F6853}"/>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643;p64">
              <a:extLst>
                <a:ext uri="{FF2B5EF4-FFF2-40B4-BE49-F238E27FC236}">
                  <a16:creationId xmlns:a16="http://schemas.microsoft.com/office/drawing/2014/main" id="{AAAE7D20-1B04-D6F8-67E6-B5B5BB19F670}"/>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644;p64">
              <a:extLst>
                <a:ext uri="{FF2B5EF4-FFF2-40B4-BE49-F238E27FC236}">
                  <a16:creationId xmlns:a16="http://schemas.microsoft.com/office/drawing/2014/main" id="{41177F3D-21A4-66D3-771A-32DE5F1D53B0}"/>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645;p64">
              <a:extLst>
                <a:ext uri="{FF2B5EF4-FFF2-40B4-BE49-F238E27FC236}">
                  <a16:creationId xmlns:a16="http://schemas.microsoft.com/office/drawing/2014/main" id="{3496B2F0-66D5-F321-A266-6CB592991D81}"/>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646;p64">
              <a:extLst>
                <a:ext uri="{FF2B5EF4-FFF2-40B4-BE49-F238E27FC236}">
                  <a16:creationId xmlns:a16="http://schemas.microsoft.com/office/drawing/2014/main" id="{F3F123FB-239B-397B-89F8-BE6025A411C5}"/>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647;p64">
              <a:extLst>
                <a:ext uri="{FF2B5EF4-FFF2-40B4-BE49-F238E27FC236}">
                  <a16:creationId xmlns:a16="http://schemas.microsoft.com/office/drawing/2014/main" id="{4496F5ED-DC29-3F89-2564-942F3CA09D4A}"/>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648;p64">
              <a:extLst>
                <a:ext uri="{FF2B5EF4-FFF2-40B4-BE49-F238E27FC236}">
                  <a16:creationId xmlns:a16="http://schemas.microsoft.com/office/drawing/2014/main" id="{4D623BF8-9D0F-394C-18CA-5A7F082E9F21}"/>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649;p64">
              <a:extLst>
                <a:ext uri="{FF2B5EF4-FFF2-40B4-BE49-F238E27FC236}">
                  <a16:creationId xmlns:a16="http://schemas.microsoft.com/office/drawing/2014/main" id="{0028837D-E83F-8580-92B0-39AF370742CC}"/>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650;p64">
              <a:extLst>
                <a:ext uri="{FF2B5EF4-FFF2-40B4-BE49-F238E27FC236}">
                  <a16:creationId xmlns:a16="http://schemas.microsoft.com/office/drawing/2014/main" id="{06B68C6C-ADE9-934E-1056-DB70A580A9BB}"/>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651;p64">
              <a:extLst>
                <a:ext uri="{FF2B5EF4-FFF2-40B4-BE49-F238E27FC236}">
                  <a16:creationId xmlns:a16="http://schemas.microsoft.com/office/drawing/2014/main" id="{33DE8185-2B3D-DF7B-51D5-124966D38AB0}"/>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652;p64">
              <a:extLst>
                <a:ext uri="{FF2B5EF4-FFF2-40B4-BE49-F238E27FC236}">
                  <a16:creationId xmlns:a16="http://schemas.microsoft.com/office/drawing/2014/main" id="{7591156C-2682-5027-72CD-2982AA771CF5}"/>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653;p64">
              <a:extLst>
                <a:ext uri="{FF2B5EF4-FFF2-40B4-BE49-F238E27FC236}">
                  <a16:creationId xmlns:a16="http://schemas.microsoft.com/office/drawing/2014/main" id="{6A2EDACB-9921-E8DA-836A-DD873C6F2B77}"/>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654;p64">
              <a:extLst>
                <a:ext uri="{FF2B5EF4-FFF2-40B4-BE49-F238E27FC236}">
                  <a16:creationId xmlns:a16="http://schemas.microsoft.com/office/drawing/2014/main" id="{DF54D766-5442-9980-DAED-F9C1D9F79CCF}"/>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655;p64">
              <a:extLst>
                <a:ext uri="{FF2B5EF4-FFF2-40B4-BE49-F238E27FC236}">
                  <a16:creationId xmlns:a16="http://schemas.microsoft.com/office/drawing/2014/main" id="{2AE5AD8D-7C36-0B1C-4E73-3107ACEB1563}"/>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656;p64">
              <a:extLst>
                <a:ext uri="{FF2B5EF4-FFF2-40B4-BE49-F238E27FC236}">
                  <a16:creationId xmlns:a16="http://schemas.microsoft.com/office/drawing/2014/main" id="{82ED39D0-C8C7-0368-C749-56B9F47C1E85}"/>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657;p64">
              <a:extLst>
                <a:ext uri="{FF2B5EF4-FFF2-40B4-BE49-F238E27FC236}">
                  <a16:creationId xmlns:a16="http://schemas.microsoft.com/office/drawing/2014/main" id="{0919C5A5-6187-B8E8-71A6-AA943AC59575}"/>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658;p64">
              <a:extLst>
                <a:ext uri="{FF2B5EF4-FFF2-40B4-BE49-F238E27FC236}">
                  <a16:creationId xmlns:a16="http://schemas.microsoft.com/office/drawing/2014/main" id="{E9869E6A-E95D-ADA2-3B01-F624C78EB0C2}"/>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659;p64">
              <a:extLst>
                <a:ext uri="{FF2B5EF4-FFF2-40B4-BE49-F238E27FC236}">
                  <a16:creationId xmlns:a16="http://schemas.microsoft.com/office/drawing/2014/main" id="{DCE3F38E-2617-5374-3CB7-7ADB312D6F4F}"/>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660;p64">
              <a:extLst>
                <a:ext uri="{FF2B5EF4-FFF2-40B4-BE49-F238E27FC236}">
                  <a16:creationId xmlns:a16="http://schemas.microsoft.com/office/drawing/2014/main" id="{46BFE626-FE3A-5BAA-E168-3174779DA481}"/>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661;p64">
              <a:extLst>
                <a:ext uri="{FF2B5EF4-FFF2-40B4-BE49-F238E27FC236}">
                  <a16:creationId xmlns:a16="http://schemas.microsoft.com/office/drawing/2014/main" id="{EE78CF84-492D-7723-B293-E74B61DC5EC3}"/>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662;p64">
              <a:extLst>
                <a:ext uri="{FF2B5EF4-FFF2-40B4-BE49-F238E27FC236}">
                  <a16:creationId xmlns:a16="http://schemas.microsoft.com/office/drawing/2014/main" id="{407DB829-DF4A-29D1-D79B-054588C449EA}"/>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663;p64">
              <a:extLst>
                <a:ext uri="{FF2B5EF4-FFF2-40B4-BE49-F238E27FC236}">
                  <a16:creationId xmlns:a16="http://schemas.microsoft.com/office/drawing/2014/main" id="{E85FFD2E-DDE0-109E-9B23-6C3897D2DF66}"/>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664;p64">
              <a:extLst>
                <a:ext uri="{FF2B5EF4-FFF2-40B4-BE49-F238E27FC236}">
                  <a16:creationId xmlns:a16="http://schemas.microsoft.com/office/drawing/2014/main" id="{C0FA189F-AC55-FC2F-EF22-51265E0FFB22}"/>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665;p64">
              <a:extLst>
                <a:ext uri="{FF2B5EF4-FFF2-40B4-BE49-F238E27FC236}">
                  <a16:creationId xmlns:a16="http://schemas.microsoft.com/office/drawing/2014/main" id="{7973379C-190E-043A-AA47-2CCDFCCE96F0}"/>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666;p64">
              <a:extLst>
                <a:ext uri="{FF2B5EF4-FFF2-40B4-BE49-F238E27FC236}">
                  <a16:creationId xmlns:a16="http://schemas.microsoft.com/office/drawing/2014/main" id="{3F37D11E-8AB8-A6F9-4228-0AAAE18280E4}"/>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667;p64">
              <a:extLst>
                <a:ext uri="{FF2B5EF4-FFF2-40B4-BE49-F238E27FC236}">
                  <a16:creationId xmlns:a16="http://schemas.microsoft.com/office/drawing/2014/main" id="{425A0313-73E0-30B8-1BA7-725E294AED03}"/>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668;p64">
              <a:extLst>
                <a:ext uri="{FF2B5EF4-FFF2-40B4-BE49-F238E27FC236}">
                  <a16:creationId xmlns:a16="http://schemas.microsoft.com/office/drawing/2014/main" id="{CB0DE8F8-E5B2-1932-B49C-B65A1B61C919}"/>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669;p64">
              <a:extLst>
                <a:ext uri="{FF2B5EF4-FFF2-40B4-BE49-F238E27FC236}">
                  <a16:creationId xmlns:a16="http://schemas.microsoft.com/office/drawing/2014/main" id="{ED03235F-435B-29F9-6109-1F19BEE849DB}"/>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670;p64">
              <a:extLst>
                <a:ext uri="{FF2B5EF4-FFF2-40B4-BE49-F238E27FC236}">
                  <a16:creationId xmlns:a16="http://schemas.microsoft.com/office/drawing/2014/main" id="{A4838D35-F574-8797-2102-B521DF37AB60}"/>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671;p64">
              <a:extLst>
                <a:ext uri="{FF2B5EF4-FFF2-40B4-BE49-F238E27FC236}">
                  <a16:creationId xmlns:a16="http://schemas.microsoft.com/office/drawing/2014/main" id="{3B8B3075-66D7-5372-3B1D-14AD542992FD}"/>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672;p64">
              <a:extLst>
                <a:ext uri="{FF2B5EF4-FFF2-40B4-BE49-F238E27FC236}">
                  <a16:creationId xmlns:a16="http://schemas.microsoft.com/office/drawing/2014/main" id="{9EB00B9F-58CE-4C06-5611-A0357C23ECB4}"/>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673;p64">
              <a:extLst>
                <a:ext uri="{FF2B5EF4-FFF2-40B4-BE49-F238E27FC236}">
                  <a16:creationId xmlns:a16="http://schemas.microsoft.com/office/drawing/2014/main" id="{B69B44C0-C0B6-FC55-4D06-D321EDFDA511}"/>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674;p64">
              <a:extLst>
                <a:ext uri="{FF2B5EF4-FFF2-40B4-BE49-F238E27FC236}">
                  <a16:creationId xmlns:a16="http://schemas.microsoft.com/office/drawing/2014/main" id="{69C208F4-CEB6-67A5-F543-E98521CA6EF1}"/>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675;p64">
              <a:extLst>
                <a:ext uri="{FF2B5EF4-FFF2-40B4-BE49-F238E27FC236}">
                  <a16:creationId xmlns:a16="http://schemas.microsoft.com/office/drawing/2014/main" id="{A7252B7D-40E7-4D3C-9A97-E82A7EE7E75F}"/>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676;p64">
              <a:extLst>
                <a:ext uri="{FF2B5EF4-FFF2-40B4-BE49-F238E27FC236}">
                  <a16:creationId xmlns:a16="http://schemas.microsoft.com/office/drawing/2014/main" id="{8DA858D2-5B17-6483-9303-F10B737DED0E}"/>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677;p64">
              <a:extLst>
                <a:ext uri="{FF2B5EF4-FFF2-40B4-BE49-F238E27FC236}">
                  <a16:creationId xmlns:a16="http://schemas.microsoft.com/office/drawing/2014/main" id="{C83A4813-6ECE-9176-7DE0-6EEE50531F17}"/>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678;p64">
              <a:extLst>
                <a:ext uri="{FF2B5EF4-FFF2-40B4-BE49-F238E27FC236}">
                  <a16:creationId xmlns:a16="http://schemas.microsoft.com/office/drawing/2014/main" id="{1A1CC0F8-5436-10CF-E9F4-56DE7A6B73CB}"/>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679;p64">
              <a:extLst>
                <a:ext uri="{FF2B5EF4-FFF2-40B4-BE49-F238E27FC236}">
                  <a16:creationId xmlns:a16="http://schemas.microsoft.com/office/drawing/2014/main" id="{449115B7-99A5-D796-6D87-5BB9ACB8774E}"/>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680;p64">
              <a:extLst>
                <a:ext uri="{FF2B5EF4-FFF2-40B4-BE49-F238E27FC236}">
                  <a16:creationId xmlns:a16="http://schemas.microsoft.com/office/drawing/2014/main" id="{BE050EF4-337E-22A2-C6E5-8C58AC9BA808}"/>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681;p64">
              <a:extLst>
                <a:ext uri="{FF2B5EF4-FFF2-40B4-BE49-F238E27FC236}">
                  <a16:creationId xmlns:a16="http://schemas.microsoft.com/office/drawing/2014/main" id="{1BFA318A-34B3-1BE3-115B-84113D3CF866}"/>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682;p64">
              <a:extLst>
                <a:ext uri="{FF2B5EF4-FFF2-40B4-BE49-F238E27FC236}">
                  <a16:creationId xmlns:a16="http://schemas.microsoft.com/office/drawing/2014/main" id="{D19ECF41-2F1A-4CBB-240E-1E5ED1C8DBB5}"/>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683;p64">
              <a:extLst>
                <a:ext uri="{FF2B5EF4-FFF2-40B4-BE49-F238E27FC236}">
                  <a16:creationId xmlns:a16="http://schemas.microsoft.com/office/drawing/2014/main" id="{CFFAD0A6-2AAE-971A-88A7-26660E62B351}"/>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684;p64">
              <a:extLst>
                <a:ext uri="{FF2B5EF4-FFF2-40B4-BE49-F238E27FC236}">
                  <a16:creationId xmlns:a16="http://schemas.microsoft.com/office/drawing/2014/main" id="{6492200F-8F33-4E56-FB49-B700C49D3629}"/>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685;p64">
              <a:extLst>
                <a:ext uri="{FF2B5EF4-FFF2-40B4-BE49-F238E27FC236}">
                  <a16:creationId xmlns:a16="http://schemas.microsoft.com/office/drawing/2014/main" id="{81AF8226-3AE3-8A5E-BF5E-AC5E5A0DB835}"/>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686;p64">
              <a:extLst>
                <a:ext uri="{FF2B5EF4-FFF2-40B4-BE49-F238E27FC236}">
                  <a16:creationId xmlns:a16="http://schemas.microsoft.com/office/drawing/2014/main" id="{8643B85B-BE0A-4B34-2DBD-4614EB8E734A}"/>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687;p64">
              <a:extLst>
                <a:ext uri="{FF2B5EF4-FFF2-40B4-BE49-F238E27FC236}">
                  <a16:creationId xmlns:a16="http://schemas.microsoft.com/office/drawing/2014/main" id="{4A51B41B-0C20-8DA8-8E79-1181BB26BC50}"/>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688;p64">
              <a:extLst>
                <a:ext uri="{FF2B5EF4-FFF2-40B4-BE49-F238E27FC236}">
                  <a16:creationId xmlns:a16="http://schemas.microsoft.com/office/drawing/2014/main" id="{A103D8FE-EB69-7657-577D-335A37CAA37A}"/>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689;p64">
              <a:extLst>
                <a:ext uri="{FF2B5EF4-FFF2-40B4-BE49-F238E27FC236}">
                  <a16:creationId xmlns:a16="http://schemas.microsoft.com/office/drawing/2014/main" id="{1266FC86-4B38-9E50-9AD9-1AAE6E1D8606}"/>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690;p64">
              <a:extLst>
                <a:ext uri="{FF2B5EF4-FFF2-40B4-BE49-F238E27FC236}">
                  <a16:creationId xmlns:a16="http://schemas.microsoft.com/office/drawing/2014/main" id="{7A412444-AA9C-484C-898E-5765E576F4FF}"/>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691;p64">
              <a:extLst>
                <a:ext uri="{FF2B5EF4-FFF2-40B4-BE49-F238E27FC236}">
                  <a16:creationId xmlns:a16="http://schemas.microsoft.com/office/drawing/2014/main" id="{774EDE09-F31C-6B76-CACF-912AB5EE10C6}"/>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692;p64">
              <a:extLst>
                <a:ext uri="{FF2B5EF4-FFF2-40B4-BE49-F238E27FC236}">
                  <a16:creationId xmlns:a16="http://schemas.microsoft.com/office/drawing/2014/main" id="{86F56A1B-BCA5-1BB0-0C97-339662F78AB5}"/>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693;p64">
              <a:extLst>
                <a:ext uri="{FF2B5EF4-FFF2-40B4-BE49-F238E27FC236}">
                  <a16:creationId xmlns:a16="http://schemas.microsoft.com/office/drawing/2014/main" id="{1E640C0E-0C73-896A-9C54-D12607B0A425}"/>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694;p64">
              <a:extLst>
                <a:ext uri="{FF2B5EF4-FFF2-40B4-BE49-F238E27FC236}">
                  <a16:creationId xmlns:a16="http://schemas.microsoft.com/office/drawing/2014/main" id="{77CB39E8-CE16-A4C5-94F2-1A5BF5962E1D}"/>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695;p64">
              <a:extLst>
                <a:ext uri="{FF2B5EF4-FFF2-40B4-BE49-F238E27FC236}">
                  <a16:creationId xmlns:a16="http://schemas.microsoft.com/office/drawing/2014/main" id="{0C9F6390-096E-59AF-F842-1278E27729ED}"/>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696;p64">
              <a:extLst>
                <a:ext uri="{FF2B5EF4-FFF2-40B4-BE49-F238E27FC236}">
                  <a16:creationId xmlns:a16="http://schemas.microsoft.com/office/drawing/2014/main" id="{A3830702-46B9-76F0-55DD-35510536D3D0}"/>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697;p64">
              <a:extLst>
                <a:ext uri="{FF2B5EF4-FFF2-40B4-BE49-F238E27FC236}">
                  <a16:creationId xmlns:a16="http://schemas.microsoft.com/office/drawing/2014/main" id="{8695F20C-8DDD-0627-70D0-3F756CDC5576}"/>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698;p64">
              <a:extLst>
                <a:ext uri="{FF2B5EF4-FFF2-40B4-BE49-F238E27FC236}">
                  <a16:creationId xmlns:a16="http://schemas.microsoft.com/office/drawing/2014/main" id="{702760EB-6C2B-6A28-845A-2461E2C4827C}"/>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699;p64">
              <a:extLst>
                <a:ext uri="{FF2B5EF4-FFF2-40B4-BE49-F238E27FC236}">
                  <a16:creationId xmlns:a16="http://schemas.microsoft.com/office/drawing/2014/main" id="{C2A271CC-3E31-D4E7-4E61-FBD70C295727}"/>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700;p64">
              <a:extLst>
                <a:ext uri="{FF2B5EF4-FFF2-40B4-BE49-F238E27FC236}">
                  <a16:creationId xmlns:a16="http://schemas.microsoft.com/office/drawing/2014/main" id="{21605220-95BE-B3AC-B6BE-2462E4F45BBC}"/>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701;p64">
              <a:extLst>
                <a:ext uri="{FF2B5EF4-FFF2-40B4-BE49-F238E27FC236}">
                  <a16:creationId xmlns:a16="http://schemas.microsoft.com/office/drawing/2014/main" id="{FC0CEDCA-D6A9-B1E5-47B6-80638D22FAE9}"/>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702;p64">
              <a:extLst>
                <a:ext uri="{FF2B5EF4-FFF2-40B4-BE49-F238E27FC236}">
                  <a16:creationId xmlns:a16="http://schemas.microsoft.com/office/drawing/2014/main" id="{C153EFD8-A7F3-EAE4-B8C7-7EE06E1601B8}"/>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703;p64">
              <a:extLst>
                <a:ext uri="{FF2B5EF4-FFF2-40B4-BE49-F238E27FC236}">
                  <a16:creationId xmlns:a16="http://schemas.microsoft.com/office/drawing/2014/main" id="{94AFB741-41EB-5525-ACC4-74ACE04BD47F}"/>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704;p64">
              <a:extLst>
                <a:ext uri="{FF2B5EF4-FFF2-40B4-BE49-F238E27FC236}">
                  <a16:creationId xmlns:a16="http://schemas.microsoft.com/office/drawing/2014/main" id="{EDD52B65-4650-7025-375A-CBED8AF68DA5}"/>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705;p64">
              <a:extLst>
                <a:ext uri="{FF2B5EF4-FFF2-40B4-BE49-F238E27FC236}">
                  <a16:creationId xmlns:a16="http://schemas.microsoft.com/office/drawing/2014/main" id="{B7D4A1FF-1A64-A980-7C28-8458FAF70F89}"/>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706;p64">
              <a:extLst>
                <a:ext uri="{FF2B5EF4-FFF2-40B4-BE49-F238E27FC236}">
                  <a16:creationId xmlns:a16="http://schemas.microsoft.com/office/drawing/2014/main" id="{FB4ABA85-5CDE-3877-7C18-82914329DFED}"/>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707;p64">
              <a:extLst>
                <a:ext uri="{FF2B5EF4-FFF2-40B4-BE49-F238E27FC236}">
                  <a16:creationId xmlns:a16="http://schemas.microsoft.com/office/drawing/2014/main" id="{FC4F647D-EAFC-4970-FDFD-2184A682322B}"/>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708;p64">
              <a:extLst>
                <a:ext uri="{FF2B5EF4-FFF2-40B4-BE49-F238E27FC236}">
                  <a16:creationId xmlns:a16="http://schemas.microsoft.com/office/drawing/2014/main" id="{E4E81764-C2A7-0E0C-65AC-30C7FB13367B}"/>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709;p64">
              <a:extLst>
                <a:ext uri="{FF2B5EF4-FFF2-40B4-BE49-F238E27FC236}">
                  <a16:creationId xmlns:a16="http://schemas.microsoft.com/office/drawing/2014/main" id="{D09A7704-0A96-15DE-8A57-0E18B2C0C736}"/>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710;p64">
              <a:extLst>
                <a:ext uri="{FF2B5EF4-FFF2-40B4-BE49-F238E27FC236}">
                  <a16:creationId xmlns:a16="http://schemas.microsoft.com/office/drawing/2014/main" id="{262ACE1F-0E13-7AFC-EACE-D00CC4D2E7F5}"/>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711;p64">
              <a:extLst>
                <a:ext uri="{FF2B5EF4-FFF2-40B4-BE49-F238E27FC236}">
                  <a16:creationId xmlns:a16="http://schemas.microsoft.com/office/drawing/2014/main" id="{EAA5A0D3-773D-AAD3-668D-26E9452AB585}"/>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712;p64">
              <a:extLst>
                <a:ext uri="{FF2B5EF4-FFF2-40B4-BE49-F238E27FC236}">
                  <a16:creationId xmlns:a16="http://schemas.microsoft.com/office/drawing/2014/main" id="{6309EAE5-9579-D8A5-9B3A-FCF086EF2DE7}"/>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713;p64">
              <a:extLst>
                <a:ext uri="{FF2B5EF4-FFF2-40B4-BE49-F238E27FC236}">
                  <a16:creationId xmlns:a16="http://schemas.microsoft.com/office/drawing/2014/main" id="{11A3FAB7-ECD0-F216-61D9-24CFDEE87BC8}"/>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714;p64">
              <a:extLst>
                <a:ext uri="{FF2B5EF4-FFF2-40B4-BE49-F238E27FC236}">
                  <a16:creationId xmlns:a16="http://schemas.microsoft.com/office/drawing/2014/main" id="{30616E46-FA37-509C-733F-FB60A92758F4}"/>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715;p64">
              <a:extLst>
                <a:ext uri="{FF2B5EF4-FFF2-40B4-BE49-F238E27FC236}">
                  <a16:creationId xmlns:a16="http://schemas.microsoft.com/office/drawing/2014/main" id="{B9224D85-AB21-2507-45AC-7E5BBE740D3C}"/>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716;p64">
              <a:extLst>
                <a:ext uri="{FF2B5EF4-FFF2-40B4-BE49-F238E27FC236}">
                  <a16:creationId xmlns:a16="http://schemas.microsoft.com/office/drawing/2014/main" id="{A16AD3DC-EE1A-1C14-FABD-4BADE884CCAF}"/>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717;p64">
              <a:extLst>
                <a:ext uri="{FF2B5EF4-FFF2-40B4-BE49-F238E27FC236}">
                  <a16:creationId xmlns:a16="http://schemas.microsoft.com/office/drawing/2014/main" id="{0FD0D4B1-1097-E930-11AB-77294702B684}"/>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718;p64">
              <a:extLst>
                <a:ext uri="{FF2B5EF4-FFF2-40B4-BE49-F238E27FC236}">
                  <a16:creationId xmlns:a16="http://schemas.microsoft.com/office/drawing/2014/main" id="{F31C4024-7337-46EA-DDAE-79B8333F0E4E}"/>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719;p64">
              <a:extLst>
                <a:ext uri="{FF2B5EF4-FFF2-40B4-BE49-F238E27FC236}">
                  <a16:creationId xmlns:a16="http://schemas.microsoft.com/office/drawing/2014/main" id="{294D895E-D2E3-5E36-DB1C-0EC3FC76469C}"/>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720;p64">
              <a:extLst>
                <a:ext uri="{FF2B5EF4-FFF2-40B4-BE49-F238E27FC236}">
                  <a16:creationId xmlns:a16="http://schemas.microsoft.com/office/drawing/2014/main" id="{9FDE1E2F-357B-CBDA-761F-0FEEF090D4E2}"/>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721;p64">
              <a:extLst>
                <a:ext uri="{FF2B5EF4-FFF2-40B4-BE49-F238E27FC236}">
                  <a16:creationId xmlns:a16="http://schemas.microsoft.com/office/drawing/2014/main" id="{707237B8-3FCB-3331-ECD6-A2988991313A}"/>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722;p64">
              <a:extLst>
                <a:ext uri="{FF2B5EF4-FFF2-40B4-BE49-F238E27FC236}">
                  <a16:creationId xmlns:a16="http://schemas.microsoft.com/office/drawing/2014/main" id="{6D64BD91-0189-6958-5A13-5664F0DF3D70}"/>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723;p64">
              <a:extLst>
                <a:ext uri="{FF2B5EF4-FFF2-40B4-BE49-F238E27FC236}">
                  <a16:creationId xmlns:a16="http://schemas.microsoft.com/office/drawing/2014/main" id="{18F36481-8B28-EEE3-F33A-616CC48E7D69}"/>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724;p64">
              <a:extLst>
                <a:ext uri="{FF2B5EF4-FFF2-40B4-BE49-F238E27FC236}">
                  <a16:creationId xmlns:a16="http://schemas.microsoft.com/office/drawing/2014/main" id="{A15D55F6-17D1-48E3-2679-E78FF95FC281}"/>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725;p64">
              <a:extLst>
                <a:ext uri="{FF2B5EF4-FFF2-40B4-BE49-F238E27FC236}">
                  <a16:creationId xmlns:a16="http://schemas.microsoft.com/office/drawing/2014/main" id="{EF471CB0-7CB9-C6E2-076A-E2C867B5E93F}"/>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726;p64">
              <a:extLst>
                <a:ext uri="{FF2B5EF4-FFF2-40B4-BE49-F238E27FC236}">
                  <a16:creationId xmlns:a16="http://schemas.microsoft.com/office/drawing/2014/main" id="{557926C0-234C-1C1E-B4BF-E6FB0CB59683}"/>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727;p64">
              <a:extLst>
                <a:ext uri="{FF2B5EF4-FFF2-40B4-BE49-F238E27FC236}">
                  <a16:creationId xmlns:a16="http://schemas.microsoft.com/office/drawing/2014/main" id="{437F3D0F-A0F3-7779-61AC-734BD805446E}"/>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728;p64">
              <a:extLst>
                <a:ext uri="{FF2B5EF4-FFF2-40B4-BE49-F238E27FC236}">
                  <a16:creationId xmlns:a16="http://schemas.microsoft.com/office/drawing/2014/main" id="{534AC982-E32E-A9B5-0F42-4A3840B57B29}"/>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729;p64">
              <a:extLst>
                <a:ext uri="{FF2B5EF4-FFF2-40B4-BE49-F238E27FC236}">
                  <a16:creationId xmlns:a16="http://schemas.microsoft.com/office/drawing/2014/main" id="{365909D6-BB8E-AC84-1ED9-76F0D0C47B0F}"/>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730;p64">
              <a:extLst>
                <a:ext uri="{FF2B5EF4-FFF2-40B4-BE49-F238E27FC236}">
                  <a16:creationId xmlns:a16="http://schemas.microsoft.com/office/drawing/2014/main" id="{15F0BDBD-2512-C933-1249-72FB425A7FDC}"/>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731;p64">
              <a:extLst>
                <a:ext uri="{FF2B5EF4-FFF2-40B4-BE49-F238E27FC236}">
                  <a16:creationId xmlns:a16="http://schemas.microsoft.com/office/drawing/2014/main" id="{C9124733-FD55-07C7-6735-9D6C57F7BC21}"/>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732;p64">
              <a:extLst>
                <a:ext uri="{FF2B5EF4-FFF2-40B4-BE49-F238E27FC236}">
                  <a16:creationId xmlns:a16="http://schemas.microsoft.com/office/drawing/2014/main" id="{0084C98F-73DD-EB9E-8C8F-E0AD79E2C5E6}"/>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733;p64">
              <a:extLst>
                <a:ext uri="{FF2B5EF4-FFF2-40B4-BE49-F238E27FC236}">
                  <a16:creationId xmlns:a16="http://schemas.microsoft.com/office/drawing/2014/main" id="{DCDAF94E-068D-9CAD-4DD6-AA73E8446467}"/>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734;p64">
              <a:extLst>
                <a:ext uri="{FF2B5EF4-FFF2-40B4-BE49-F238E27FC236}">
                  <a16:creationId xmlns:a16="http://schemas.microsoft.com/office/drawing/2014/main" id="{4A0422ED-8651-E4E3-DADD-7ACCCCB75B93}"/>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735;p64">
              <a:extLst>
                <a:ext uri="{FF2B5EF4-FFF2-40B4-BE49-F238E27FC236}">
                  <a16:creationId xmlns:a16="http://schemas.microsoft.com/office/drawing/2014/main" id="{30F92AD7-C599-A900-271B-2ED77B2F93D2}"/>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736;p64">
              <a:extLst>
                <a:ext uri="{FF2B5EF4-FFF2-40B4-BE49-F238E27FC236}">
                  <a16:creationId xmlns:a16="http://schemas.microsoft.com/office/drawing/2014/main" id="{39C23190-F2D4-ABFC-5BDA-3D0CE7B339D1}"/>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737;p64">
              <a:extLst>
                <a:ext uri="{FF2B5EF4-FFF2-40B4-BE49-F238E27FC236}">
                  <a16:creationId xmlns:a16="http://schemas.microsoft.com/office/drawing/2014/main" id="{C763EE2C-B17E-9B97-73D4-7F9BB03CF3EB}"/>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738;p64">
              <a:extLst>
                <a:ext uri="{FF2B5EF4-FFF2-40B4-BE49-F238E27FC236}">
                  <a16:creationId xmlns:a16="http://schemas.microsoft.com/office/drawing/2014/main" id="{F2587A9E-B382-EAF5-AC96-D0302C7B285B}"/>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739;p64">
              <a:extLst>
                <a:ext uri="{FF2B5EF4-FFF2-40B4-BE49-F238E27FC236}">
                  <a16:creationId xmlns:a16="http://schemas.microsoft.com/office/drawing/2014/main" id="{1BF9525D-42FD-86F5-0801-6183934A820D}"/>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740;p64">
              <a:extLst>
                <a:ext uri="{FF2B5EF4-FFF2-40B4-BE49-F238E27FC236}">
                  <a16:creationId xmlns:a16="http://schemas.microsoft.com/office/drawing/2014/main" id="{4328DD00-8870-D139-50F1-2AB045BFC481}"/>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741;p64">
              <a:extLst>
                <a:ext uri="{FF2B5EF4-FFF2-40B4-BE49-F238E27FC236}">
                  <a16:creationId xmlns:a16="http://schemas.microsoft.com/office/drawing/2014/main" id="{61FA53C0-9DA8-4F00-4594-1C78A4BE7C11}"/>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742;p64">
              <a:extLst>
                <a:ext uri="{FF2B5EF4-FFF2-40B4-BE49-F238E27FC236}">
                  <a16:creationId xmlns:a16="http://schemas.microsoft.com/office/drawing/2014/main" id="{CF4A4C18-9A91-5E1F-CD93-F3628B6ADE8F}"/>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743;p64">
              <a:extLst>
                <a:ext uri="{FF2B5EF4-FFF2-40B4-BE49-F238E27FC236}">
                  <a16:creationId xmlns:a16="http://schemas.microsoft.com/office/drawing/2014/main" id="{E5F8476D-8075-D91C-B6A8-B80181636E1E}"/>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744;p64">
              <a:extLst>
                <a:ext uri="{FF2B5EF4-FFF2-40B4-BE49-F238E27FC236}">
                  <a16:creationId xmlns:a16="http://schemas.microsoft.com/office/drawing/2014/main" id="{17D132F1-89CB-D41A-5AE3-AC4054F2749C}"/>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745;p64">
              <a:extLst>
                <a:ext uri="{FF2B5EF4-FFF2-40B4-BE49-F238E27FC236}">
                  <a16:creationId xmlns:a16="http://schemas.microsoft.com/office/drawing/2014/main" id="{8BCB569D-5EA4-732B-68AC-D3ED699572F0}"/>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746;p64">
              <a:extLst>
                <a:ext uri="{FF2B5EF4-FFF2-40B4-BE49-F238E27FC236}">
                  <a16:creationId xmlns:a16="http://schemas.microsoft.com/office/drawing/2014/main" id="{831DA5A4-9A75-13E5-7E41-29B90BB3D7C4}"/>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747;p64">
              <a:extLst>
                <a:ext uri="{FF2B5EF4-FFF2-40B4-BE49-F238E27FC236}">
                  <a16:creationId xmlns:a16="http://schemas.microsoft.com/office/drawing/2014/main" id="{58108FC6-43AD-AE02-F19E-C540E540AA10}"/>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748;p64">
              <a:extLst>
                <a:ext uri="{FF2B5EF4-FFF2-40B4-BE49-F238E27FC236}">
                  <a16:creationId xmlns:a16="http://schemas.microsoft.com/office/drawing/2014/main" id="{11D8AF81-AA06-F5AF-E3BC-88B1D56A2326}"/>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749;p64">
              <a:extLst>
                <a:ext uri="{FF2B5EF4-FFF2-40B4-BE49-F238E27FC236}">
                  <a16:creationId xmlns:a16="http://schemas.microsoft.com/office/drawing/2014/main" id="{75353B5D-1ED8-CBC7-3B3B-988C123B26F2}"/>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750;p64">
              <a:extLst>
                <a:ext uri="{FF2B5EF4-FFF2-40B4-BE49-F238E27FC236}">
                  <a16:creationId xmlns:a16="http://schemas.microsoft.com/office/drawing/2014/main" id="{B6DC9C1A-6875-4EE4-809C-324A967CD872}"/>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751;p64">
              <a:extLst>
                <a:ext uri="{FF2B5EF4-FFF2-40B4-BE49-F238E27FC236}">
                  <a16:creationId xmlns:a16="http://schemas.microsoft.com/office/drawing/2014/main" id="{67ADAF5C-C959-F50B-7E3E-A5B9BEC21645}"/>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752;p64">
              <a:extLst>
                <a:ext uri="{FF2B5EF4-FFF2-40B4-BE49-F238E27FC236}">
                  <a16:creationId xmlns:a16="http://schemas.microsoft.com/office/drawing/2014/main" id="{BD30D1C8-3333-DE69-8C5F-711BD34ABDBC}"/>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753;p64">
              <a:extLst>
                <a:ext uri="{FF2B5EF4-FFF2-40B4-BE49-F238E27FC236}">
                  <a16:creationId xmlns:a16="http://schemas.microsoft.com/office/drawing/2014/main" id="{2351BBB0-F21A-FF7C-DED7-DD103DCE8DFB}"/>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754;p64">
              <a:extLst>
                <a:ext uri="{FF2B5EF4-FFF2-40B4-BE49-F238E27FC236}">
                  <a16:creationId xmlns:a16="http://schemas.microsoft.com/office/drawing/2014/main" id="{502391ED-FAD0-A2D4-4F51-E2DC24E4614A}"/>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755;p64">
              <a:extLst>
                <a:ext uri="{FF2B5EF4-FFF2-40B4-BE49-F238E27FC236}">
                  <a16:creationId xmlns:a16="http://schemas.microsoft.com/office/drawing/2014/main" id="{4CCFB175-396B-8827-9C1E-BC07B5E8C2A5}"/>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756;p64">
              <a:extLst>
                <a:ext uri="{FF2B5EF4-FFF2-40B4-BE49-F238E27FC236}">
                  <a16:creationId xmlns:a16="http://schemas.microsoft.com/office/drawing/2014/main" id="{ACDED1F9-5C17-3505-5AC4-46FEEE0E9A83}"/>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757;p64">
              <a:extLst>
                <a:ext uri="{FF2B5EF4-FFF2-40B4-BE49-F238E27FC236}">
                  <a16:creationId xmlns:a16="http://schemas.microsoft.com/office/drawing/2014/main" id="{47960C2D-2BE3-2BA4-77EE-B3F943EB083E}"/>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758;p64">
              <a:extLst>
                <a:ext uri="{FF2B5EF4-FFF2-40B4-BE49-F238E27FC236}">
                  <a16:creationId xmlns:a16="http://schemas.microsoft.com/office/drawing/2014/main" id="{D7C3714D-7662-2E0C-A8EF-8EEB793E42B6}"/>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759;p64">
              <a:extLst>
                <a:ext uri="{FF2B5EF4-FFF2-40B4-BE49-F238E27FC236}">
                  <a16:creationId xmlns:a16="http://schemas.microsoft.com/office/drawing/2014/main" id="{C0509E8D-D4C2-25A5-46D9-7B9FC44935FD}"/>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760;p64">
              <a:extLst>
                <a:ext uri="{FF2B5EF4-FFF2-40B4-BE49-F238E27FC236}">
                  <a16:creationId xmlns:a16="http://schemas.microsoft.com/office/drawing/2014/main" id="{AEA3E4B3-3DE8-E54F-F1F0-3499B5BD8F43}"/>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761;p64">
              <a:extLst>
                <a:ext uri="{FF2B5EF4-FFF2-40B4-BE49-F238E27FC236}">
                  <a16:creationId xmlns:a16="http://schemas.microsoft.com/office/drawing/2014/main" id="{A3C197D5-C418-FB62-B370-1EFB4C4F0905}"/>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762;p64">
              <a:extLst>
                <a:ext uri="{FF2B5EF4-FFF2-40B4-BE49-F238E27FC236}">
                  <a16:creationId xmlns:a16="http://schemas.microsoft.com/office/drawing/2014/main" id="{6435303E-756B-64D9-BDF3-5D333D4CACB1}"/>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763;p64">
              <a:extLst>
                <a:ext uri="{FF2B5EF4-FFF2-40B4-BE49-F238E27FC236}">
                  <a16:creationId xmlns:a16="http://schemas.microsoft.com/office/drawing/2014/main" id="{BB47D9F6-402B-2C1D-E703-3545F1D1727D}"/>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764;p64">
              <a:extLst>
                <a:ext uri="{FF2B5EF4-FFF2-40B4-BE49-F238E27FC236}">
                  <a16:creationId xmlns:a16="http://schemas.microsoft.com/office/drawing/2014/main" id="{6EB2A2F7-C624-47CB-A03C-85217C8FDF75}"/>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765;p64">
              <a:extLst>
                <a:ext uri="{FF2B5EF4-FFF2-40B4-BE49-F238E27FC236}">
                  <a16:creationId xmlns:a16="http://schemas.microsoft.com/office/drawing/2014/main" id="{9270AEE6-C4E0-805B-0087-DD239885F313}"/>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766;p64">
              <a:extLst>
                <a:ext uri="{FF2B5EF4-FFF2-40B4-BE49-F238E27FC236}">
                  <a16:creationId xmlns:a16="http://schemas.microsoft.com/office/drawing/2014/main" id="{7BD56290-7E9F-676F-AEEE-20854C70326D}"/>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767;p64">
              <a:extLst>
                <a:ext uri="{FF2B5EF4-FFF2-40B4-BE49-F238E27FC236}">
                  <a16:creationId xmlns:a16="http://schemas.microsoft.com/office/drawing/2014/main" id="{0B9CBC7D-D07B-86C9-33B0-D9F7589F50FE}"/>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768;p64">
              <a:extLst>
                <a:ext uri="{FF2B5EF4-FFF2-40B4-BE49-F238E27FC236}">
                  <a16:creationId xmlns:a16="http://schemas.microsoft.com/office/drawing/2014/main" id="{FF8E4924-3D93-4825-6D0F-475A7F28435D}"/>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769;p64">
              <a:extLst>
                <a:ext uri="{FF2B5EF4-FFF2-40B4-BE49-F238E27FC236}">
                  <a16:creationId xmlns:a16="http://schemas.microsoft.com/office/drawing/2014/main" id="{CD389C38-349D-AD8F-FDC9-5E8FA3BFA7A6}"/>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770;p64">
              <a:extLst>
                <a:ext uri="{FF2B5EF4-FFF2-40B4-BE49-F238E27FC236}">
                  <a16:creationId xmlns:a16="http://schemas.microsoft.com/office/drawing/2014/main" id="{06ABAFA5-6C64-9C06-6531-E12C1FB750F1}"/>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771;p64">
              <a:extLst>
                <a:ext uri="{FF2B5EF4-FFF2-40B4-BE49-F238E27FC236}">
                  <a16:creationId xmlns:a16="http://schemas.microsoft.com/office/drawing/2014/main" id="{12C2196A-577D-314F-6BD6-512F265CE28E}"/>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772;p64">
              <a:extLst>
                <a:ext uri="{FF2B5EF4-FFF2-40B4-BE49-F238E27FC236}">
                  <a16:creationId xmlns:a16="http://schemas.microsoft.com/office/drawing/2014/main" id="{CEC98494-AA4C-CA08-5A56-21F25E58FE28}"/>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773;p64">
              <a:extLst>
                <a:ext uri="{FF2B5EF4-FFF2-40B4-BE49-F238E27FC236}">
                  <a16:creationId xmlns:a16="http://schemas.microsoft.com/office/drawing/2014/main" id="{D8EC0E80-D90B-6356-5BEA-D64E9A31533A}"/>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774;p64">
              <a:extLst>
                <a:ext uri="{FF2B5EF4-FFF2-40B4-BE49-F238E27FC236}">
                  <a16:creationId xmlns:a16="http://schemas.microsoft.com/office/drawing/2014/main" id="{8F141071-74F2-2D48-21E0-4DE2C1CEA15F}"/>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775;p64">
              <a:extLst>
                <a:ext uri="{FF2B5EF4-FFF2-40B4-BE49-F238E27FC236}">
                  <a16:creationId xmlns:a16="http://schemas.microsoft.com/office/drawing/2014/main" id="{D6BE2F4F-47D9-A883-7BE4-2D25AFDCB57F}"/>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776;p64">
              <a:extLst>
                <a:ext uri="{FF2B5EF4-FFF2-40B4-BE49-F238E27FC236}">
                  <a16:creationId xmlns:a16="http://schemas.microsoft.com/office/drawing/2014/main" id="{D0FDE6A3-13CB-ED5E-D632-8AA423A8E7F2}"/>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777;p64">
              <a:extLst>
                <a:ext uri="{FF2B5EF4-FFF2-40B4-BE49-F238E27FC236}">
                  <a16:creationId xmlns:a16="http://schemas.microsoft.com/office/drawing/2014/main" id="{66E86E5A-05FD-78AD-9577-35845C560221}"/>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778;p64">
              <a:extLst>
                <a:ext uri="{FF2B5EF4-FFF2-40B4-BE49-F238E27FC236}">
                  <a16:creationId xmlns:a16="http://schemas.microsoft.com/office/drawing/2014/main" id="{DFFDDD15-F40F-84BA-9B83-EDDDC90C9EB6}"/>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779;p64">
              <a:extLst>
                <a:ext uri="{FF2B5EF4-FFF2-40B4-BE49-F238E27FC236}">
                  <a16:creationId xmlns:a16="http://schemas.microsoft.com/office/drawing/2014/main" id="{5C682B9F-B057-A7FC-2327-EBB49C2008BD}"/>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780;p64">
              <a:extLst>
                <a:ext uri="{FF2B5EF4-FFF2-40B4-BE49-F238E27FC236}">
                  <a16:creationId xmlns:a16="http://schemas.microsoft.com/office/drawing/2014/main" id="{997CFFB4-133F-C02F-6DD7-283CE2415FF9}"/>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781;p64">
              <a:extLst>
                <a:ext uri="{FF2B5EF4-FFF2-40B4-BE49-F238E27FC236}">
                  <a16:creationId xmlns:a16="http://schemas.microsoft.com/office/drawing/2014/main" id="{22311EF7-B2B5-9949-0F60-3EA6A03F4C02}"/>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782;p64">
              <a:extLst>
                <a:ext uri="{FF2B5EF4-FFF2-40B4-BE49-F238E27FC236}">
                  <a16:creationId xmlns:a16="http://schemas.microsoft.com/office/drawing/2014/main" id="{60318F53-B0D5-A1A1-6556-06522F4ED3CB}"/>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783;p64">
              <a:extLst>
                <a:ext uri="{FF2B5EF4-FFF2-40B4-BE49-F238E27FC236}">
                  <a16:creationId xmlns:a16="http://schemas.microsoft.com/office/drawing/2014/main" id="{A1D49A9D-0DA0-556D-AEA3-662BE6D1613E}"/>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784;p64">
              <a:extLst>
                <a:ext uri="{FF2B5EF4-FFF2-40B4-BE49-F238E27FC236}">
                  <a16:creationId xmlns:a16="http://schemas.microsoft.com/office/drawing/2014/main" id="{121AA6CE-370F-49B6-5D24-224709C97098}"/>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785;p64">
              <a:extLst>
                <a:ext uri="{FF2B5EF4-FFF2-40B4-BE49-F238E27FC236}">
                  <a16:creationId xmlns:a16="http://schemas.microsoft.com/office/drawing/2014/main" id="{4AAB9FA1-7F7B-7206-3BE8-FF9D7EEA9050}"/>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786;p64">
              <a:extLst>
                <a:ext uri="{FF2B5EF4-FFF2-40B4-BE49-F238E27FC236}">
                  <a16:creationId xmlns:a16="http://schemas.microsoft.com/office/drawing/2014/main" id="{7264EEBD-6CDB-3CAB-98EC-69ED7D3E9848}"/>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787;p64">
              <a:extLst>
                <a:ext uri="{FF2B5EF4-FFF2-40B4-BE49-F238E27FC236}">
                  <a16:creationId xmlns:a16="http://schemas.microsoft.com/office/drawing/2014/main" id="{06BF1A31-7FD7-0C8D-A2A5-4F022E86D930}"/>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788;p64">
              <a:extLst>
                <a:ext uri="{FF2B5EF4-FFF2-40B4-BE49-F238E27FC236}">
                  <a16:creationId xmlns:a16="http://schemas.microsoft.com/office/drawing/2014/main" id="{B344A9C7-0666-96E5-C2F1-17B06C6A3EC5}"/>
                </a:ext>
              </a:extLst>
            </p:cNvPr>
            <p:cNvSpPr/>
            <p:nvPr/>
          </p:nvSpPr>
          <p:spPr>
            <a:xfrm>
              <a:off x="3735600" y="2434425"/>
              <a:ext cx="222450" cy="852900"/>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789;p64">
              <a:extLst>
                <a:ext uri="{FF2B5EF4-FFF2-40B4-BE49-F238E27FC236}">
                  <a16:creationId xmlns:a16="http://schemas.microsoft.com/office/drawing/2014/main" id="{4E701F03-FCA2-DAA9-0E8F-BFAFBCCFF127}"/>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790;p64">
              <a:extLst>
                <a:ext uri="{FF2B5EF4-FFF2-40B4-BE49-F238E27FC236}">
                  <a16:creationId xmlns:a16="http://schemas.microsoft.com/office/drawing/2014/main" id="{82FCD275-11C5-9704-F7FF-ABB114E451E6}"/>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791;p64">
              <a:extLst>
                <a:ext uri="{FF2B5EF4-FFF2-40B4-BE49-F238E27FC236}">
                  <a16:creationId xmlns:a16="http://schemas.microsoft.com/office/drawing/2014/main" id="{53F99DB2-53AD-7487-C460-2E3CD98CFD04}"/>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792;p64">
              <a:extLst>
                <a:ext uri="{FF2B5EF4-FFF2-40B4-BE49-F238E27FC236}">
                  <a16:creationId xmlns:a16="http://schemas.microsoft.com/office/drawing/2014/main" id="{449C89E0-9AC6-4A6B-92B4-7DF75FAAB95F}"/>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793;p64">
              <a:extLst>
                <a:ext uri="{FF2B5EF4-FFF2-40B4-BE49-F238E27FC236}">
                  <a16:creationId xmlns:a16="http://schemas.microsoft.com/office/drawing/2014/main" id="{8D31A442-6FA5-52B8-2DB2-FD4FC6291065}"/>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794;p64">
              <a:extLst>
                <a:ext uri="{FF2B5EF4-FFF2-40B4-BE49-F238E27FC236}">
                  <a16:creationId xmlns:a16="http://schemas.microsoft.com/office/drawing/2014/main" id="{8208A4F6-4187-D709-E9FE-DD885385CDA0}"/>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795;p64">
              <a:extLst>
                <a:ext uri="{FF2B5EF4-FFF2-40B4-BE49-F238E27FC236}">
                  <a16:creationId xmlns:a16="http://schemas.microsoft.com/office/drawing/2014/main" id="{21BE37FB-F26F-C129-DD92-228BACFE8861}"/>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796;p64">
              <a:extLst>
                <a:ext uri="{FF2B5EF4-FFF2-40B4-BE49-F238E27FC236}">
                  <a16:creationId xmlns:a16="http://schemas.microsoft.com/office/drawing/2014/main" id="{FFFC5FED-ECA4-531C-BCA0-C9EC7FA24E8E}"/>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797;p64">
              <a:extLst>
                <a:ext uri="{FF2B5EF4-FFF2-40B4-BE49-F238E27FC236}">
                  <a16:creationId xmlns:a16="http://schemas.microsoft.com/office/drawing/2014/main" id="{0E386626-46DC-C457-542F-3D9B473BCF06}"/>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798;p64">
              <a:extLst>
                <a:ext uri="{FF2B5EF4-FFF2-40B4-BE49-F238E27FC236}">
                  <a16:creationId xmlns:a16="http://schemas.microsoft.com/office/drawing/2014/main" id="{495522D7-F6F0-3D47-9BB3-B7EBA9E9F8D0}"/>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799;p64">
              <a:extLst>
                <a:ext uri="{FF2B5EF4-FFF2-40B4-BE49-F238E27FC236}">
                  <a16:creationId xmlns:a16="http://schemas.microsoft.com/office/drawing/2014/main" id="{1A5A8EB5-14A1-D721-1EB3-A82C3EE2BAAA}"/>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800;p64">
              <a:extLst>
                <a:ext uri="{FF2B5EF4-FFF2-40B4-BE49-F238E27FC236}">
                  <a16:creationId xmlns:a16="http://schemas.microsoft.com/office/drawing/2014/main" id="{B28ACF62-C7D2-7466-0684-66B824512639}"/>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801;p64">
              <a:extLst>
                <a:ext uri="{FF2B5EF4-FFF2-40B4-BE49-F238E27FC236}">
                  <a16:creationId xmlns:a16="http://schemas.microsoft.com/office/drawing/2014/main" id="{A0700E12-D0B8-30D4-867C-BB639204EF05}"/>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802;p64">
              <a:extLst>
                <a:ext uri="{FF2B5EF4-FFF2-40B4-BE49-F238E27FC236}">
                  <a16:creationId xmlns:a16="http://schemas.microsoft.com/office/drawing/2014/main" id="{24CD2AC5-E0A9-BA3E-6E34-DA4D5A7A2CFF}"/>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803;p64">
              <a:extLst>
                <a:ext uri="{FF2B5EF4-FFF2-40B4-BE49-F238E27FC236}">
                  <a16:creationId xmlns:a16="http://schemas.microsoft.com/office/drawing/2014/main" id="{D50E10FD-1A51-3F80-A217-91DF02E6D54B}"/>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804;p64">
              <a:extLst>
                <a:ext uri="{FF2B5EF4-FFF2-40B4-BE49-F238E27FC236}">
                  <a16:creationId xmlns:a16="http://schemas.microsoft.com/office/drawing/2014/main" id="{017B45DA-9FAE-4BE7-291C-D379E7998519}"/>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805;p64">
              <a:extLst>
                <a:ext uri="{FF2B5EF4-FFF2-40B4-BE49-F238E27FC236}">
                  <a16:creationId xmlns:a16="http://schemas.microsoft.com/office/drawing/2014/main" id="{38286A30-B7DF-DFCD-E49B-27DF3CE2371D}"/>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806;p64">
              <a:extLst>
                <a:ext uri="{FF2B5EF4-FFF2-40B4-BE49-F238E27FC236}">
                  <a16:creationId xmlns:a16="http://schemas.microsoft.com/office/drawing/2014/main" id="{418CB74C-7F2A-B0DA-5A2E-3CE82FD10E10}"/>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807;p64">
              <a:extLst>
                <a:ext uri="{FF2B5EF4-FFF2-40B4-BE49-F238E27FC236}">
                  <a16:creationId xmlns:a16="http://schemas.microsoft.com/office/drawing/2014/main" id="{13F74B9A-5B19-05F6-93EE-17BC8BF057F2}"/>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808;p64">
              <a:extLst>
                <a:ext uri="{FF2B5EF4-FFF2-40B4-BE49-F238E27FC236}">
                  <a16:creationId xmlns:a16="http://schemas.microsoft.com/office/drawing/2014/main" id="{705CB088-59B2-9722-47CC-0B27C2B0DD6F}"/>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809;p64">
              <a:extLst>
                <a:ext uri="{FF2B5EF4-FFF2-40B4-BE49-F238E27FC236}">
                  <a16:creationId xmlns:a16="http://schemas.microsoft.com/office/drawing/2014/main" id="{E13E020C-2143-8C27-264C-B7F814005A92}"/>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810;p64">
              <a:extLst>
                <a:ext uri="{FF2B5EF4-FFF2-40B4-BE49-F238E27FC236}">
                  <a16:creationId xmlns:a16="http://schemas.microsoft.com/office/drawing/2014/main" id="{13C2C148-2EED-8D6F-A9F3-6B422FA12236}"/>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3811;p64">
              <a:extLst>
                <a:ext uri="{FF2B5EF4-FFF2-40B4-BE49-F238E27FC236}">
                  <a16:creationId xmlns:a16="http://schemas.microsoft.com/office/drawing/2014/main" id="{68D6A770-D5D9-E3C9-4B15-47AF1E2C15CF}"/>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3812;p64">
              <a:extLst>
                <a:ext uri="{FF2B5EF4-FFF2-40B4-BE49-F238E27FC236}">
                  <a16:creationId xmlns:a16="http://schemas.microsoft.com/office/drawing/2014/main" id="{8642E7F9-16E4-6626-F0D4-166E75675522}"/>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3813;p64">
              <a:extLst>
                <a:ext uri="{FF2B5EF4-FFF2-40B4-BE49-F238E27FC236}">
                  <a16:creationId xmlns:a16="http://schemas.microsoft.com/office/drawing/2014/main" id="{2CB585CD-E042-1554-7525-D13BA6B892B2}"/>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3814;p64">
              <a:extLst>
                <a:ext uri="{FF2B5EF4-FFF2-40B4-BE49-F238E27FC236}">
                  <a16:creationId xmlns:a16="http://schemas.microsoft.com/office/drawing/2014/main" id="{D818783B-8757-47DA-5FF3-54714D28EF67}"/>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3815;p64">
              <a:extLst>
                <a:ext uri="{FF2B5EF4-FFF2-40B4-BE49-F238E27FC236}">
                  <a16:creationId xmlns:a16="http://schemas.microsoft.com/office/drawing/2014/main" id="{158D66D8-E85C-43BD-CD04-49F3EE015D04}"/>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3816;p64">
              <a:extLst>
                <a:ext uri="{FF2B5EF4-FFF2-40B4-BE49-F238E27FC236}">
                  <a16:creationId xmlns:a16="http://schemas.microsoft.com/office/drawing/2014/main" id="{005300D0-FA02-ECF6-5C5C-19CAAB309919}"/>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3817;p64">
              <a:extLst>
                <a:ext uri="{FF2B5EF4-FFF2-40B4-BE49-F238E27FC236}">
                  <a16:creationId xmlns:a16="http://schemas.microsoft.com/office/drawing/2014/main" id="{D7EF7B5C-6312-65CD-7783-4BDC623D5308}"/>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3818;p64">
              <a:extLst>
                <a:ext uri="{FF2B5EF4-FFF2-40B4-BE49-F238E27FC236}">
                  <a16:creationId xmlns:a16="http://schemas.microsoft.com/office/drawing/2014/main" id="{95B53E24-6A55-8B6F-9E80-D71191D8E509}"/>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819;p64">
              <a:extLst>
                <a:ext uri="{FF2B5EF4-FFF2-40B4-BE49-F238E27FC236}">
                  <a16:creationId xmlns:a16="http://schemas.microsoft.com/office/drawing/2014/main" id="{F51DC7FF-B198-CBF6-407E-88A835A04DA6}"/>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3820;p64">
              <a:extLst>
                <a:ext uri="{FF2B5EF4-FFF2-40B4-BE49-F238E27FC236}">
                  <a16:creationId xmlns:a16="http://schemas.microsoft.com/office/drawing/2014/main" id="{6CD70BBE-D274-2600-9F6C-8357ADC51909}"/>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821;p64">
              <a:extLst>
                <a:ext uri="{FF2B5EF4-FFF2-40B4-BE49-F238E27FC236}">
                  <a16:creationId xmlns:a16="http://schemas.microsoft.com/office/drawing/2014/main" id="{1FEBE69B-7B6A-CF10-7CD1-BFB2E6C67C96}"/>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822;p64">
              <a:extLst>
                <a:ext uri="{FF2B5EF4-FFF2-40B4-BE49-F238E27FC236}">
                  <a16:creationId xmlns:a16="http://schemas.microsoft.com/office/drawing/2014/main" id="{AFF5B3A8-7C15-E6F9-5CF6-78B1AC5BD0B0}"/>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3823;p64">
              <a:extLst>
                <a:ext uri="{FF2B5EF4-FFF2-40B4-BE49-F238E27FC236}">
                  <a16:creationId xmlns:a16="http://schemas.microsoft.com/office/drawing/2014/main" id="{188479BE-7990-D53F-4F33-D53A1E2283C6}"/>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3824;p64">
              <a:extLst>
                <a:ext uri="{FF2B5EF4-FFF2-40B4-BE49-F238E27FC236}">
                  <a16:creationId xmlns:a16="http://schemas.microsoft.com/office/drawing/2014/main" id="{350A6794-5ACE-AD24-D34D-E35B71BB50B5}"/>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3825;p64">
              <a:extLst>
                <a:ext uri="{FF2B5EF4-FFF2-40B4-BE49-F238E27FC236}">
                  <a16:creationId xmlns:a16="http://schemas.microsoft.com/office/drawing/2014/main" id="{0B1DABA9-3403-EFB2-7AE3-763A606B0D46}"/>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3826;p64">
              <a:extLst>
                <a:ext uri="{FF2B5EF4-FFF2-40B4-BE49-F238E27FC236}">
                  <a16:creationId xmlns:a16="http://schemas.microsoft.com/office/drawing/2014/main" id="{A6FB7EEA-69FC-04C1-F9D1-3F85163F9808}"/>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3827;p64">
              <a:extLst>
                <a:ext uri="{FF2B5EF4-FFF2-40B4-BE49-F238E27FC236}">
                  <a16:creationId xmlns:a16="http://schemas.microsoft.com/office/drawing/2014/main" id="{EED121B1-62F1-DF4F-DECB-542AD4272D60}"/>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3828;p64">
              <a:extLst>
                <a:ext uri="{FF2B5EF4-FFF2-40B4-BE49-F238E27FC236}">
                  <a16:creationId xmlns:a16="http://schemas.microsoft.com/office/drawing/2014/main" id="{62CA1005-5F59-6EA4-764F-D841C8C9CF80}"/>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3829;p64">
              <a:extLst>
                <a:ext uri="{FF2B5EF4-FFF2-40B4-BE49-F238E27FC236}">
                  <a16:creationId xmlns:a16="http://schemas.microsoft.com/office/drawing/2014/main" id="{B85798CB-5950-0515-AD7A-5375B723140E}"/>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3830;p64">
              <a:extLst>
                <a:ext uri="{FF2B5EF4-FFF2-40B4-BE49-F238E27FC236}">
                  <a16:creationId xmlns:a16="http://schemas.microsoft.com/office/drawing/2014/main" id="{D7777CA1-9825-D4E1-210F-B7D44762C44D}"/>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3831;p64">
              <a:extLst>
                <a:ext uri="{FF2B5EF4-FFF2-40B4-BE49-F238E27FC236}">
                  <a16:creationId xmlns:a16="http://schemas.microsoft.com/office/drawing/2014/main" id="{3430DFFE-927F-750C-4DA4-42F7F2C28FDD}"/>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3832;p64">
              <a:extLst>
                <a:ext uri="{FF2B5EF4-FFF2-40B4-BE49-F238E27FC236}">
                  <a16:creationId xmlns:a16="http://schemas.microsoft.com/office/drawing/2014/main" id="{81BDFE67-3940-7986-7585-5287C0A8EC82}"/>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3833;p64">
              <a:extLst>
                <a:ext uri="{FF2B5EF4-FFF2-40B4-BE49-F238E27FC236}">
                  <a16:creationId xmlns:a16="http://schemas.microsoft.com/office/drawing/2014/main" id="{C90E94DF-3863-C30A-2C47-433F7592AC4C}"/>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3834;p64">
              <a:extLst>
                <a:ext uri="{FF2B5EF4-FFF2-40B4-BE49-F238E27FC236}">
                  <a16:creationId xmlns:a16="http://schemas.microsoft.com/office/drawing/2014/main" id="{1F7D92F0-2A29-4F54-B543-3E248677EA88}"/>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3835;p64">
              <a:extLst>
                <a:ext uri="{FF2B5EF4-FFF2-40B4-BE49-F238E27FC236}">
                  <a16:creationId xmlns:a16="http://schemas.microsoft.com/office/drawing/2014/main" id="{05A92A0E-B282-CB49-FE37-1080EF39A060}"/>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3836;p64">
              <a:extLst>
                <a:ext uri="{FF2B5EF4-FFF2-40B4-BE49-F238E27FC236}">
                  <a16:creationId xmlns:a16="http://schemas.microsoft.com/office/drawing/2014/main" id="{FACB9E58-7962-DF51-D8FD-2F65D64DD5C8}"/>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3837;p64">
              <a:extLst>
                <a:ext uri="{FF2B5EF4-FFF2-40B4-BE49-F238E27FC236}">
                  <a16:creationId xmlns:a16="http://schemas.microsoft.com/office/drawing/2014/main" id="{D76EF9C8-6DF6-14CD-D126-046961257C90}"/>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3838;p64">
              <a:extLst>
                <a:ext uri="{FF2B5EF4-FFF2-40B4-BE49-F238E27FC236}">
                  <a16:creationId xmlns:a16="http://schemas.microsoft.com/office/drawing/2014/main" id="{6527BCC8-80C0-1D45-DF4B-36CD41FB64F8}"/>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3839;p64">
              <a:extLst>
                <a:ext uri="{FF2B5EF4-FFF2-40B4-BE49-F238E27FC236}">
                  <a16:creationId xmlns:a16="http://schemas.microsoft.com/office/drawing/2014/main" id="{4BA519EC-AC22-CEA5-F793-0CB80A43F02F}"/>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3840;p64">
              <a:extLst>
                <a:ext uri="{FF2B5EF4-FFF2-40B4-BE49-F238E27FC236}">
                  <a16:creationId xmlns:a16="http://schemas.microsoft.com/office/drawing/2014/main" id="{22E6E99A-504B-9D72-D967-4E22B59D89C4}"/>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841;p64">
              <a:extLst>
                <a:ext uri="{FF2B5EF4-FFF2-40B4-BE49-F238E27FC236}">
                  <a16:creationId xmlns:a16="http://schemas.microsoft.com/office/drawing/2014/main" id="{82CFD2AC-D0C6-C91F-84A1-64AA61CEBDC5}"/>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842;p64">
              <a:extLst>
                <a:ext uri="{FF2B5EF4-FFF2-40B4-BE49-F238E27FC236}">
                  <a16:creationId xmlns:a16="http://schemas.microsoft.com/office/drawing/2014/main" id="{F76A3482-39B4-03BF-EB49-E46019194FF1}"/>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843;p64">
              <a:extLst>
                <a:ext uri="{FF2B5EF4-FFF2-40B4-BE49-F238E27FC236}">
                  <a16:creationId xmlns:a16="http://schemas.microsoft.com/office/drawing/2014/main" id="{C2A88DBF-0FF6-3171-5A91-4D52B61AE8D8}"/>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844;p64">
              <a:extLst>
                <a:ext uri="{FF2B5EF4-FFF2-40B4-BE49-F238E27FC236}">
                  <a16:creationId xmlns:a16="http://schemas.microsoft.com/office/drawing/2014/main" id="{0F1105A7-045B-77AE-6284-8919895528F6}"/>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845;p64">
              <a:extLst>
                <a:ext uri="{FF2B5EF4-FFF2-40B4-BE49-F238E27FC236}">
                  <a16:creationId xmlns:a16="http://schemas.microsoft.com/office/drawing/2014/main" id="{7036AF19-FB04-0DBB-0F4B-873969EE9588}"/>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3846;p64">
              <a:extLst>
                <a:ext uri="{FF2B5EF4-FFF2-40B4-BE49-F238E27FC236}">
                  <a16:creationId xmlns:a16="http://schemas.microsoft.com/office/drawing/2014/main" id="{FEF1D4A6-2D17-51D5-2723-10654A1141BF}"/>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3847;p64">
              <a:extLst>
                <a:ext uri="{FF2B5EF4-FFF2-40B4-BE49-F238E27FC236}">
                  <a16:creationId xmlns:a16="http://schemas.microsoft.com/office/drawing/2014/main" id="{44D30AF5-A9A9-9ED6-CD56-7C298AD77E33}"/>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3848;p64">
              <a:extLst>
                <a:ext uri="{FF2B5EF4-FFF2-40B4-BE49-F238E27FC236}">
                  <a16:creationId xmlns:a16="http://schemas.microsoft.com/office/drawing/2014/main" id="{616343BD-4CCA-D821-17D0-6119313A5E47}"/>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849;p64">
              <a:extLst>
                <a:ext uri="{FF2B5EF4-FFF2-40B4-BE49-F238E27FC236}">
                  <a16:creationId xmlns:a16="http://schemas.microsoft.com/office/drawing/2014/main" id="{D6197789-C1A5-1C6F-C977-7858BFFFE059}"/>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850;p64">
              <a:extLst>
                <a:ext uri="{FF2B5EF4-FFF2-40B4-BE49-F238E27FC236}">
                  <a16:creationId xmlns:a16="http://schemas.microsoft.com/office/drawing/2014/main" id="{391C144F-0CDA-1FBD-DC1E-3569D507B249}"/>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851;p64">
              <a:extLst>
                <a:ext uri="{FF2B5EF4-FFF2-40B4-BE49-F238E27FC236}">
                  <a16:creationId xmlns:a16="http://schemas.microsoft.com/office/drawing/2014/main" id="{5F0B4F62-285A-5256-4F6F-CF8A97DAE10A}"/>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852;p64">
              <a:extLst>
                <a:ext uri="{FF2B5EF4-FFF2-40B4-BE49-F238E27FC236}">
                  <a16:creationId xmlns:a16="http://schemas.microsoft.com/office/drawing/2014/main" id="{81BC4B60-7A9A-0540-3A14-92AEA8B8AD95}"/>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853;p64">
              <a:extLst>
                <a:ext uri="{FF2B5EF4-FFF2-40B4-BE49-F238E27FC236}">
                  <a16:creationId xmlns:a16="http://schemas.microsoft.com/office/drawing/2014/main" id="{5C2BA801-BBCF-4BF3-52ED-CE52AB9FB5AB}"/>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854;p64">
              <a:extLst>
                <a:ext uri="{FF2B5EF4-FFF2-40B4-BE49-F238E27FC236}">
                  <a16:creationId xmlns:a16="http://schemas.microsoft.com/office/drawing/2014/main" id="{499B1CD4-3724-0E73-0372-2B8723E3560D}"/>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855;p64">
              <a:extLst>
                <a:ext uri="{FF2B5EF4-FFF2-40B4-BE49-F238E27FC236}">
                  <a16:creationId xmlns:a16="http://schemas.microsoft.com/office/drawing/2014/main" id="{FDFE8E77-CCC9-3CFC-55B6-56AA9F90F0D9}"/>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3856;p64">
              <a:extLst>
                <a:ext uri="{FF2B5EF4-FFF2-40B4-BE49-F238E27FC236}">
                  <a16:creationId xmlns:a16="http://schemas.microsoft.com/office/drawing/2014/main" id="{905704A6-232B-3C00-7365-F2A53432101B}"/>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3857;p64">
              <a:extLst>
                <a:ext uri="{FF2B5EF4-FFF2-40B4-BE49-F238E27FC236}">
                  <a16:creationId xmlns:a16="http://schemas.microsoft.com/office/drawing/2014/main" id="{41F816F7-882B-FCF0-1881-F4120CE94FAF}"/>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3858;p64">
              <a:extLst>
                <a:ext uri="{FF2B5EF4-FFF2-40B4-BE49-F238E27FC236}">
                  <a16:creationId xmlns:a16="http://schemas.microsoft.com/office/drawing/2014/main" id="{0ACFE078-662A-6069-070A-D1EE6082425F}"/>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3859;p64">
              <a:extLst>
                <a:ext uri="{FF2B5EF4-FFF2-40B4-BE49-F238E27FC236}">
                  <a16:creationId xmlns:a16="http://schemas.microsoft.com/office/drawing/2014/main" id="{6CE94872-0890-42B1-0036-DDF1F831AF1C}"/>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3860;p64">
              <a:extLst>
                <a:ext uri="{FF2B5EF4-FFF2-40B4-BE49-F238E27FC236}">
                  <a16:creationId xmlns:a16="http://schemas.microsoft.com/office/drawing/2014/main" id="{A3F4D116-9A06-4662-FD10-77657EF87319}"/>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3861;p64">
              <a:extLst>
                <a:ext uri="{FF2B5EF4-FFF2-40B4-BE49-F238E27FC236}">
                  <a16:creationId xmlns:a16="http://schemas.microsoft.com/office/drawing/2014/main" id="{EA9FF707-D851-DB43-FD76-5D76B0D8079A}"/>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108795" y="1368426"/>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Worms are similar to viruses, but they spread over a network by exploiting vulnerabilities in the system. Unlike viruses, worms do not need human interaction to spread, making them more dangerous and harder to contain.</a:t>
            </a:r>
            <a:endParaRPr dirty="0"/>
          </a:p>
        </p:txBody>
      </p:sp>
      <p:sp>
        <p:nvSpPr>
          <p:cNvPr id="523" name="Google Shape;523;p33"/>
          <p:cNvSpPr txBox="1">
            <a:spLocks noGrp="1"/>
          </p:cNvSpPr>
          <p:nvPr>
            <p:ph type="title"/>
          </p:nvPr>
        </p:nvSpPr>
        <p:spPr>
          <a:xfrm>
            <a:off x="971704" y="3975805"/>
            <a:ext cx="2457005"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WORM</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grpSp>
        <p:nvGrpSpPr>
          <p:cNvPr id="2" name="Google Shape;701;p36">
            <a:extLst>
              <a:ext uri="{FF2B5EF4-FFF2-40B4-BE49-F238E27FC236}">
                <a16:creationId xmlns:a16="http://schemas.microsoft.com/office/drawing/2014/main" id="{230AB636-87C4-EFD3-0525-9F48183D2BF0}"/>
              </a:ext>
            </a:extLst>
          </p:cNvPr>
          <p:cNvGrpSpPr/>
          <p:nvPr/>
        </p:nvGrpSpPr>
        <p:grpSpPr>
          <a:xfrm>
            <a:off x="713639" y="1267684"/>
            <a:ext cx="3342746" cy="2318312"/>
            <a:chOff x="-80975" y="268100"/>
            <a:chExt cx="7462425" cy="5175450"/>
          </a:xfrm>
        </p:grpSpPr>
        <p:sp>
          <p:nvSpPr>
            <p:cNvPr id="521" name="Google Shape;702;p36">
              <a:extLst>
                <a:ext uri="{FF2B5EF4-FFF2-40B4-BE49-F238E27FC236}">
                  <a16:creationId xmlns:a16="http://schemas.microsoft.com/office/drawing/2014/main" id="{835223AF-4F8C-C582-0C9F-2F1D05244078}"/>
                </a:ext>
              </a:extLst>
            </p:cNvPr>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03;p36">
              <a:extLst>
                <a:ext uri="{FF2B5EF4-FFF2-40B4-BE49-F238E27FC236}">
                  <a16:creationId xmlns:a16="http://schemas.microsoft.com/office/drawing/2014/main" id="{E42EB1C3-5337-E6E9-BF88-D3B60D16D16C}"/>
                </a:ext>
              </a:extLst>
            </p:cNvPr>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04;p36">
              <a:extLst>
                <a:ext uri="{FF2B5EF4-FFF2-40B4-BE49-F238E27FC236}">
                  <a16:creationId xmlns:a16="http://schemas.microsoft.com/office/drawing/2014/main" id="{8EB5B917-20C4-9181-1F32-1C3ECC475EF1}"/>
                </a:ext>
              </a:extLst>
            </p:cNvPr>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05;p36">
              <a:extLst>
                <a:ext uri="{FF2B5EF4-FFF2-40B4-BE49-F238E27FC236}">
                  <a16:creationId xmlns:a16="http://schemas.microsoft.com/office/drawing/2014/main" id="{ACB4E153-9426-8EAD-EE7A-DB65AE9D15D1}"/>
                </a:ext>
              </a:extLst>
            </p:cNvPr>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06;p36">
              <a:extLst>
                <a:ext uri="{FF2B5EF4-FFF2-40B4-BE49-F238E27FC236}">
                  <a16:creationId xmlns:a16="http://schemas.microsoft.com/office/drawing/2014/main" id="{09DD382C-7EC3-B174-1EFE-D846E4D97F6A}"/>
                </a:ext>
              </a:extLst>
            </p:cNvPr>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07;p36">
              <a:extLst>
                <a:ext uri="{FF2B5EF4-FFF2-40B4-BE49-F238E27FC236}">
                  <a16:creationId xmlns:a16="http://schemas.microsoft.com/office/drawing/2014/main" id="{5B68F0AF-ADD5-752E-434F-80F8E5072B63}"/>
                </a:ext>
              </a:extLst>
            </p:cNvPr>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08;p36">
              <a:extLst>
                <a:ext uri="{FF2B5EF4-FFF2-40B4-BE49-F238E27FC236}">
                  <a16:creationId xmlns:a16="http://schemas.microsoft.com/office/drawing/2014/main" id="{C67EF6B2-C09E-F107-FC56-739F0808325D}"/>
                </a:ext>
              </a:extLst>
            </p:cNvPr>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09;p36">
              <a:extLst>
                <a:ext uri="{FF2B5EF4-FFF2-40B4-BE49-F238E27FC236}">
                  <a16:creationId xmlns:a16="http://schemas.microsoft.com/office/drawing/2014/main" id="{C80705B6-AF8E-BFAF-2A31-2F40C73A901D}"/>
                </a:ext>
              </a:extLst>
            </p:cNvPr>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10;p36">
              <a:extLst>
                <a:ext uri="{FF2B5EF4-FFF2-40B4-BE49-F238E27FC236}">
                  <a16:creationId xmlns:a16="http://schemas.microsoft.com/office/drawing/2014/main" id="{DD08C638-96DC-564E-C5BF-C2C491F557A9}"/>
                </a:ext>
              </a:extLst>
            </p:cNvPr>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11;p36">
              <a:extLst>
                <a:ext uri="{FF2B5EF4-FFF2-40B4-BE49-F238E27FC236}">
                  <a16:creationId xmlns:a16="http://schemas.microsoft.com/office/drawing/2014/main" id="{C33798E6-DA64-DBBD-DD2F-5F68D84D9878}"/>
                </a:ext>
              </a:extLst>
            </p:cNvPr>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12;p36">
              <a:extLst>
                <a:ext uri="{FF2B5EF4-FFF2-40B4-BE49-F238E27FC236}">
                  <a16:creationId xmlns:a16="http://schemas.microsoft.com/office/drawing/2014/main" id="{35140B37-BC48-E7ED-EDE5-A7B622C1DF3E}"/>
                </a:ext>
              </a:extLst>
            </p:cNvPr>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13;p36">
              <a:extLst>
                <a:ext uri="{FF2B5EF4-FFF2-40B4-BE49-F238E27FC236}">
                  <a16:creationId xmlns:a16="http://schemas.microsoft.com/office/drawing/2014/main" id="{6ACF82FA-1A62-2949-9F05-9F59A4663D19}"/>
                </a:ext>
              </a:extLst>
            </p:cNvPr>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14;p36">
              <a:extLst>
                <a:ext uri="{FF2B5EF4-FFF2-40B4-BE49-F238E27FC236}">
                  <a16:creationId xmlns:a16="http://schemas.microsoft.com/office/drawing/2014/main" id="{8DDA330D-A687-9D75-EAF0-95F21D9A8D5A}"/>
                </a:ext>
              </a:extLst>
            </p:cNvPr>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15;p36">
              <a:extLst>
                <a:ext uri="{FF2B5EF4-FFF2-40B4-BE49-F238E27FC236}">
                  <a16:creationId xmlns:a16="http://schemas.microsoft.com/office/drawing/2014/main" id="{C9DE6E81-3F91-2022-8E7D-ECC1502CFA65}"/>
                </a:ext>
              </a:extLst>
            </p:cNvPr>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16;p36">
              <a:extLst>
                <a:ext uri="{FF2B5EF4-FFF2-40B4-BE49-F238E27FC236}">
                  <a16:creationId xmlns:a16="http://schemas.microsoft.com/office/drawing/2014/main" id="{ED8B20D1-D9CF-E21F-68BC-5D30A0F7ECD3}"/>
                </a:ext>
              </a:extLst>
            </p:cNvPr>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17;p36">
              <a:extLst>
                <a:ext uri="{FF2B5EF4-FFF2-40B4-BE49-F238E27FC236}">
                  <a16:creationId xmlns:a16="http://schemas.microsoft.com/office/drawing/2014/main" id="{18D71F25-1B3A-81D1-DD9D-4D86B612259C}"/>
                </a:ext>
              </a:extLst>
            </p:cNvPr>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18;p36">
              <a:extLst>
                <a:ext uri="{FF2B5EF4-FFF2-40B4-BE49-F238E27FC236}">
                  <a16:creationId xmlns:a16="http://schemas.microsoft.com/office/drawing/2014/main" id="{DE0C9C12-1B64-5751-1ADB-7CE611D10863}"/>
                </a:ext>
              </a:extLst>
            </p:cNvPr>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19;p36">
              <a:extLst>
                <a:ext uri="{FF2B5EF4-FFF2-40B4-BE49-F238E27FC236}">
                  <a16:creationId xmlns:a16="http://schemas.microsoft.com/office/drawing/2014/main" id="{FA8A1A0C-BE4C-BE63-E7A7-33D685C22C0F}"/>
                </a:ext>
              </a:extLst>
            </p:cNvPr>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20;p36">
              <a:extLst>
                <a:ext uri="{FF2B5EF4-FFF2-40B4-BE49-F238E27FC236}">
                  <a16:creationId xmlns:a16="http://schemas.microsoft.com/office/drawing/2014/main" id="{8A636406-9C12-A347-ECDA-3BB821FB3E9F}"/>
                </a:ext>
              </a:extLst>
            </p:cNvPr>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21;p36">
              <a:extLst>
                <a:ext uri="{FF2B5EF4-FFF2-40B4-BE49-F238E27FC236}">
                  <a16:creationId xmlns:a16="http://schemas.microsoft.com/office/drawing/2014/main" id="{E64166FA-5691-36D1-6953-09E78F87F756}"/>
                </a:ext>
              </a:extLst>
            </p:cNvPr>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22;p36">
              <a:extLst>
                <a:ext uri="{FF2B5EF4-FFF2-40B4-BE49-F238E27FC236}">
                  <a16:creationId xmlns:a16="http://schemas.microsoft.com/office/drawing/2014/main" id="{683BDFE8-BBF0-31D3-8F1F-D64B1AF87CF4}"/>
                </a:ext>
              </a:extLst>
            </p:cNvPr>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23;p36">
              <a:extLst>
                <a:ext uri="{FF2B5EF4-FFF2-40B4-BE49-F238E27FC236}">
                  <a16:creationId xmlns:a16="http://schemas.microsoft.com/office/drawing/2014/main" id="{FF6EFD0C-7C92-4DD4-684F-C67D0CA44243}"/>
                </a:ext>
              </a:extLst>
            </p:cNvPr>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24;p36">
              <a:extLst>
                <a:ext uri="{FF2B5EF4-FFF2-40B4-BE49-F238E27FC236}">
                  <a16:creationId xmlns:a16="http://schemas.microsoft.com/office/drawing/2014/main" id="{99F56D27-6F0B-A40D-3CCB-CA4DC5374BF3}"/>
                </a:ext>
              </a:extLst>
            </p:cNvPr>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25;p36">
              <a:extLst>
                <a:ext uri="{FF2B5EF4-FFF2-40B4-BE49-F238E27FC236}">
                  <a16:creationId xmlns:a16="http://schemas.microsoft.com/office/drawing/2014/main" id="{0BF0E435-9B30-45C4-7DDF-CF2D497D7A7A}"/>
                </a:ext>
              </a:extLst>
            </p:cNvPr>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26;p36">
              <a:extLst>
                <a:ext uri="{FF2B5EF4-FFF2-40B4-BE49-F238E27FC236}">
                  <a16:creationId xmlns:a16="http://schemas.microsoft.com/office/drawing/2014/main" id="{F61C0B9C-08C9-D668-9807-CAC87A15B78C}"/>
                </a:ext>
              </a:extLst>
            </p:cNvPr>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27;p36">
              <a:extLst>
                <a:ext uri="{FF2B5EF4-FFF2-40B4-BE49-F238E27FC236}">
                  <a16:creationId xmlns:a16="http://schemas.microsoft.com/office/drawing/2014/main" id="{A494A261-8058-D228-D47E-3171A2FDBD2F}"/>
                </a:ext>
              </a:extLst>
            </p:cNvPr>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28;p36">
              <a:extLst>
                <a:ext uri="{FF2B5EF4-FFF2-40B4-BE49-F238E27FC236}">
                  <a16:creationId xmlns:a16="http://schemas.microsoft.com/office/drawing/2014/main" id="{B547CDEF-14C5-C330-F906-4C4349FEB853}"/>
                </a:ext>
              </a:extLst>
            </p:cNvPr>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29;p36">
              <a:extLst>
                <a:ext uri="{FF2B5EF4-FFF2-40B4-BE49-F238E27FC236}">
                  <a16:creationId xmlns:a16="http://schemas.microsoft.com/office/drawing/2014/main" id="{BED34C9B-B387-17F2-A9F4-20B8B5996826}"/>
                </a:ext>
              </a:extLst>
            </p:cNvPr>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30;p36">
              <a:extLst>
                <a:ext uri="{FF2B5EF4-FFF2-40B4-BE49-F238E27FC236}">
                  <a16:creationId xmlns:a16="http://schemas.microsoft.com/office/drawing/2014/main" id="{F9BC2446-5704-104A-EDA2-B10218B2B609}"/>
                </a:ext>
              </a:extLst>
            </p:cNvPr>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31;p36">
              <a:extLst>
                <a:ext uri="{FF2B5EF4-FFF2-40B4-BE49-F238E27FC236}">
                  <a16:creationId xmlns:a16="http://schemas.microsoft.com/office/drawing/2014/main" id="{5469C0A4-BC0F-F0C2-A211-7EE15C23513F}"/>
                </a:ext>
              </a:extLst>
            </p:cNvPr>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32;p36">
              <a:extLst>
                <a:ext uri="{FF2B5EF4-FFF2-40B4-BE49-F238E27FC236}">
                  <a16:creationId xmlns:a16="http://schemas.microsoft.com/office/drawing/2014/main" id="{B904C965-57A2-0A70-98B3-9F3B99DBD3F7}"/>
                </a:ext>
              </a:extLst>
            </p:cNvPr>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33;p36">
              <a:extLst>
                <a:ext uri="{FF2B5EF4-FFF2-40B4-BE49-F238E27FC236}">
                  <a16:creationId xmlns:a16="http://schemas.microsoft.com/office/drawing/2014/main" id="{A9A70B16-7489-572A-5215-1A7583FE40EC}"/>
                </a:ext>
              </a:extLst>
            </p:cNvPr>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34;p36">
              <a:extLst>
                <a:ext uri="{FF2B5EF4-FFF2-40B4-BE49-F238E27FC236}">
                  <a16:creationId xmlns:a16="http://schemas.microsoft.com/office/drawing/2014/main" id="{2F4A49EE-50EA-2124-DCB0-1284A389380B}"/>
                </a:ext>
              </a:extLst>
            </p:cNvPr>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35;p36">
              <a:extLst>
                <a:ext uri="{FF2B5EF4-FFF2-40B4-BE49-F238E27FC236}">
                  <a16:creationId xmlns:a16="http://schemas.microsoft.com/office/drawing/2014/main" id="{70907787-2D6B-7DEB-771D-37977372AEEC}"/>
                </a:ext>
              </a:extLst>
            </p:cNvPr>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36;p36">
              <a:extLst>
                <a:ext uri="{FF2B5EF4-FFF2-40B4-BE49-F238E27FC236}">
                  <a16:creationId xmlns:a16="http://schemas.microsoft.com/office/drawing/2014/main" id="{BF8EBF82-D66A-0425-05E8-D87810C5690D}"/>
                </a:ext>
              </a:extLst>
            </p:cNvPr>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37;p36">
              <a:extLst>
                <a:ext uri="{FF2B5EF4-FFF2-40B4-BE49-F238E27FC236}">
                  <a16:creationId xmlns:a16="http://schemas.microsoft.com/office/drawing/2014/main" id="{3A93624C-85E3-6181-D1FB-141DC24CAA83}"/>
                </a:ext>
              </a:extLst>
            </p:cNvPr>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38;p36">
              <a:extLst>
                <a:ext uri="{FF2B5EF4-FFF2-40B4-BE49-F238E27FC236}">
                  <a16:creationId xmlns:a16="http://schemas.microsoft.com/office/drawing/2014/main" id="{6C99BA07-2DD8-F68A-B134-67CFC9AE8CD1}"/>
                </a:ext>
              </a:extLst>
            </p:cNvPr>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39;p36">
              <a:extLst>
                <a:ext uri="{FF2B5EF4-FFF2-40B4-BE49-F238E27FC236}">
                  <a16:creationId xmlns:a16="http://schemas.microsoft.com/office/drawing/2014/main" id="{D072ECFA-9B7B-EBBB-EA76-E9FB3022FFB6}"/>
                </a:ext>
              </a:extLst>
            </p:cNvPr>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40;p36">
              <a:extLst>
                <a:ext uri="{FF2B5EF4-FFF2-40B4-BE49-F238E27FC236}">
                  <a16:creationId xmlns:a16="http://schemas.microsoft.com/office/drawing/2014/main" id="{1F7CE025-D665-C0DA-BF1D-8E48A09B21E7}"/>
                </a:ext>
              </a:extLst>
            </p:cNvPr>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41;p36">
              <a:extLst>
                <a:ext uri="{FF2B5EF4-FFF2-40B4-BE49-F238E27FC236}">
                  <a16:creationId xmlns:a16="http://schemas.microsoft.com/office/drawing/2014/main" id="{713B1794-BB87-3ABA-0B26-AF3A6445F830}"/>
                </a:ext>
              </a:extLst>
            </p:cNvPr>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42;p36">
              <a:extLst>
                <a:ext uri="{FF2B5EF4-FFF2-40B4-BE49-F238E27FC236}">
                  <a16:creationId xmlns:a16="http://schemas.microsoft.com/office/drawing/2014/main" id="{0A74DA2F-6FA0-42DE-868A-CDA83E5B1685}"/>
                </a:ext>
              </a:extLst>
            </p:cNvPr>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43;p36">
              <a:extLst>
                <a:ext uri="{FF2B5EF4-FFF2-40B4-BE49-F238E27FC236}">
                  <a16:creationId xmlns:a16="http://schemas.microsoft.com/office/drawing/2014/main" id="{328442CF-B82F-3F65-EDAF-4D584E4F8D54}"/>
                </a:ext>
              </a:extLst>
            </p:cNvPr>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44;p36">
              <a:extLst>
                <a:ext uri="{FF2B5EF4-FFF2-40B4-BE49-F238E27FC236}">
                  <a16:creationId xmlns:a16="http://schemas.microsoft.com/office/drawing/2014/main" id="{6F77252D-EEA1-E84D-5BE3-8B563F14769C}"/>
                </a:ext>
              </a:extLst>
            </p:cNvPr>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745;p36">
              <a:extLst>
                <a:ext uri="{FF2B5EF4-FFF2-40B4-BE49-F238E27FC236}">
                  <a16:creationId xmlns:a16="http://schemas.microsoft.com/office/drawing/2014/main" id="{EB9E6D75-70EF-ACF4-CFA5-DCAF3A273895}"/>
                </a:ext>
              </a:extLst>
            </p:cNvPr>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746;p36">
              <a:extLst>
                <a:ext uri="{FF2B5EF4-FFF2-40B4-BE49-F238E27FC236}">
                  <a16:creationId xmlns:a16="http://schemas.microsoft.com/office/drawing/2014/main" id="{9D16F2F0-BACA-472F-3505-78CF6F9FD7E0}"/>
                </a:ext>
              </a:extLst>
            </p:cNvPr>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747;p36">
              <a:extLst>
                <a:ext uri="{FF2B5EF4-FFF2-40B4-BE49-F238E27FC236}">
                  <a16:creationId xmlns:a16="http://schemas.microsoft.com/office/drawing/2014/main" id="{24928561-1D92-4D8E-C996-30E43A5EACB1}"/>
                </a:ext>
              </a:extLst>
            </p:cNvPr>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748;p36">
              <a:extLst>
                <a:ext uri="{FF2B5EF4-FFF2-40B4-BE49-F238E27FC236}">
                  <a16:creationId xmlns:a16="http://schemas.microsoft.com/office/drawing/2014/main" id="{620FC742-F70C-024A-4CAE-FAB35FA22046}"/>
                </a:ext>
              </a:extLst>
            </p:cNvPr>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749;p36">
              <a:extLst>
                <a:ext uri="{FF2B5EF4-FFF2-40B4-BE49-F238E27FC236}">
                  <a16:creationId xmlns:a16="http://schemas.microsoft.com/office/drawing/2014/main" id="{E72FFB4F-62EB-06D4-ED6A-00811961B9AF}"/>
                </a:ext>
              </a:extLst>
            </p:cNvPr>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750;p36">
              <a:extLst>
                <a:ext uri="{FF2B5EF4-FFF2-40B4-BE49-F238E27FC236}">
                  <a16:creationId xmlns:a16="http://schemas.microsoft.com/office/drawing/2014/main" id="{C495BCD6-2BFF-B138-1A84-FC59CFC952AC}"/>
                </a:ext>
              </a:extLst>
            </p:cNvPr>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751;p36">
              <a:extLst>
                <a:ext uri="{FF2B5EF4-FFF2-40B4-BE49-F238E27FC236}">
                  <a16:creationId xmlns:a16="http://schemas.microsoft.com/office/drawing/2014/main" id="{6DCFACF0-37A7-21E2-7CC0-CD41904C94FA}"/>
                </a:ext>
              </a:extLst>
            </p:cNvPr>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752;p36">
              <a:extLst>
                <a:ext uri="{FF2B5EF4-FFF2-40B4-BE49-F238E27FC236}">
                  <a16:creationId xmlns:a16="http://schemas.microsoft.com/office/drawing/2014/main" id="{FB72CB8A-EB23-93DF-3B25-884ECF9BF308}"/>
                </a:ext>
              </a:extLst>
            </p:cNvPr>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753;p36">
              <a:extLst>
                <a:ext uri="{FF2B5EF4-FFF2-40B4-BE49-F238E27FC236}">
                  <a16:creationId xmlns:a16="http://schemas.microsoft.com/office/drawing/2014/main" id="{B67A2168-0DCA-EDAF-667A-376E948A5F69}"/>
                </a:ext>
              </a:extLst>
            </p:cNvPr>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754;p36">
              <a:extLst>
                <a:ext uri="{FF2B5EF4-FFF2-40B4-BE49-F238E27FC236}">
                  <a16:creationId xmlns:a16="http://schemas.microsoft.com/office/drawing/2014/main" id="{E5484942-7B4B-AE0A-6AC3-7B59F59A27C1}"/>
                </a:ext>
              </a:extLst>
            </p:cNvPr>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755;p36">
              <a:extLst>
                <a:ext uri="{FF2B5EF4-FFF2-40B4-BE49-F238E27FC236}">
                  <a16:creationId xmlns:a16="http://schemas.microsoft.com/office/drawing/2014/main" id="{A5243DB9-F154-11DA-6E36-DEC8009BFA3E}"/>
                </a:ext>
              </a:extLst>
            </p:cNvPr>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756;p36">
              <a:extLst>
                <a:ext uri="{FF2B5EF4-FFF2-40B4-BE49-F238E27FC236}">
                  <a16:creationId xmlns:a16="http://schemas.microsoft.com/office/drawing/2014/main" id="{4A3757D0-83BF-2AA2-3A99-35006466D433}"/>
                </a:ext>
              </a:extLst>
            </p:cNvPr>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757;p36">
              <a:extLst>
                <a:ext uri="{FF2B5EF4-FFF2-40B4-BE49-F238E27FC236}">
                  <a16:creationId xmlns:a16="http://schemas.microsoft.com/office/drawing/2014/main" id="{D5589213-5BDB-E693-93CC-73DA93D215E5}"/>
                </a:ext>
              </a:extLst>
            </p:cNvPr>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758;p36">
              <a:extLst>
                <a:ext uri="{FF2B5EF4-FFF2-40B4-BE49-F238E27FC236}">
                  <a16:creationId xmlns:a16="http://schemas.microsoft.com/office/drawing/2014/main" id="{C6220042-B5CB-975D-CDFE-2AB96CC696A8}"/>
                </a:ext>
              </a:extLst>
            </p:cNvPr>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759;p36">
              <a:extLst>
                <a:ext uri="{FF2B5EF4-FFF2-40B4-BE49-F238E27FC236}">
                  <a16:creationId xmlns:a16="http://schemas.microsoft.com/office/drawing/2014/main" id="{77EB2BE3-4E2A-FB3F-8824-37BDA351B029}"/>
                </a:ext>
              </a:extLst>
            </p:cNvPr>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760;p36">
              <a:extLst>
                <a:ext uri="{FF2B5EF4-FFF2-40B4-BE49-F238E27FC236}">
                  <a16:creationId xmlns:a16="http://schemas.microsoft.com/office/drawing/2014/main" id="{D6AF00D9-A50B-F686-A949-447468A4A2C0}"/>
                </a:ext>
              </a:extLst>
            </p:cNvPr>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761;p36">
              <a:extLst>
                <a:ext uri="{FF2B5EF4-FFF2-40B4-BE49-F238E27FC236}">
                  <a16:creationId xmlns:a16="http://schemas.microsoft.com/office/drawing/2014/main" id="{3C8CCBA3-72DF-95A6-3925-AFCC51B57277}"/>
                </a:ext>
              </a:extLst>
            </p:cNvPr>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762;p36">
              <a:extLst>
                <a:ext uri="{FF2B5EF4-FFF2-40B4-BE49-F238E27FC236}">
                  <a16:creationId xmlns:a16="http://schemas.microsoft.com/office/drawing/2014/main" id="{3B181284-A082-4AB3-CCF1-924BFB9130B1}"/>
                </a:ext>
              </a:extLst>
            </p:cNvPr>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763;p36">
              <a:extLst>
                <a:ext uri="{FF2B5EF4-FFF2-40B4-BE49-F238E27FC236}">
                  <a16:creationId xmlns:a16="http://schemas.microsoft.com/office/drawing/2014/main" id="{E41AE85E-1E4C-B0D3-1C3B-5B005E896406}"/>
                </a:ext>
              </a:extLst>
            </p:cNvPr>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764;p36">
              <a:extLst>
                <a:ext uri="{FF2B5EF4-FFF2-40B4-BE49-F238E27FC236}">
                  <a16:creationId xmlns:a16="http://schemas.microsoft.com/office/drawing/2014/main" id="{0D4C7639-C83D-7F64-10A1-50A47FAFC404}"/>
                </a:ext>
              </a:extLst>
            </p:cNvPr>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765;p36">
              <a:extLst>
                <a:ext uri="{FF2B5EF4-FFF2-40B4-BE49-F238E27FC236}">
                  <a16:creationId xmlns:a16="http://schemas.microsoft.com/office/drawing/2014/main" id="{5572ABD4-1B20-9437-EAB7-2871B41EAED0}"/>
                </a:ext>
              </a:extLst>
            </p:cNvPr>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766;p36">
              <a:extLst>
                <a:ext uri="{FF2B5EF4-FFF2-40B4-BE49-F238E27FC236}">
                  <a16:creationId xmlns:a16="http://schemas.microsoft.com/office/drawing/2014/main" id="{04847755-218B-DB92-11F3-F21671FF200A}"/>
                </a:ext>
              </a:extLst>
            </p:cNvPr>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767;p36">
              <a:extLst>
                <a:ext uri="{FF2B5EF4-FFF2-40B4-BE49-F238E27FC236}">
                  <a16:creationId xmlns:a16="http://schemas.microsoft.com/office/drawing/2014/main" id="{A7162CF2-774B-C16F-A57B-0EA6F146097C}"/>
                </a:ext>
              </a:extLst>
            </p:cNvPr>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768;p36">
              <a:extLst>
                <a:ext uri="{FF2B5EF4-FFF2-40B4-BE49-F238E27FC236}">
                  <a16:creationId xmlns:a16="http://schemas.microsoft.com/office/drawing/2014/main" id="{5EC8C9CC-1BC9-E62F-3812-E0A0F7508688}"/>
                </a:ext>
              </a:extLst>
            </p:cNvPr>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769;p36">
              <a:extLst>
                <a:ext uri="{FF2B5EF4-FFF2-40B4-BE49-F238E27FC236}">
                  <a16:creationId xmlns:a16="http://schemas.microsoft.com/office/drawing/2014/main" id="{45F033DE-2862-0606-D78C-E1C420DE94CD}"/>
                </a:ext>
              </a:extLst>
            </p:cNvPr>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770;p36">
              <a:extLst>
                <a:ext uri="{FF2B5EF4-FFF2-40B4-BE49-F238E27FC236}">
                  <a16:creationId xmlns:a16="http://schemas.microsoft.com/office/drawing/2014/main" id="{CFF23EB5-A6D3-C7C5-8CB0-BEA11FE9E537}"/>
                </a:ext>
              </a:extLst>
            </p:cNvPr>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771;p36">
              <a:extLst>
                <a:ext uri="{FF2B5EF4-FFF2-40B4-BE49-F238E27FC236}">
                  <a16:creationId xmlns:a16="http://schemas.microsoft.com/office/drawing/2014/main" id="{ED0E8A16-B30C-F765-FFEC-42733FE724A4}"/>
                </a:ext>
              </a:extLst>
            </p:cNvPr>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772;p36">
              <a:extLst>
                <a:ext uri="{FF2B5EF4-FFF2-40B4-BE49-F238E27FC236}">
                  <a16:creationId xmlns:a16="http://schemas.microsoft.com/office/drawing/2014/main" id="{CC03BEB0-978A-B731-2BD9-F02C0754A703}"/>
                </a:ext>
              </a:extLst>
            </p:cNvPr>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773;p36">
              <a:extLst>
                <a:ext uri="{FF2B5EF4-FFF2-40B4-BE49-F238E27FC236}">
                  <a16:creationId xmlns:a16="http://schemas.microsoft.com/office/drawing/2014/main" id="{C53E5E41-5D0B-8B5C-F6AA-16E6B676BAD8}"/>
                </a:ext>
              </a:extLst>
            </p:cNvPr>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774;p36">
              <a:extLst>
                <a:ext uri="{FF2B5EF4-FFF2-40B4-BE49-F238E27FC236}">
                  <a16:creationId xmlns:a16="http://schemas.microsoft.com/office/drawing/2014/main" id="{36170E18-DF40-C720-B17A-6F4227E4232A}"/>
                </a:ext>
              </a:extLst>
            </p:cNvPr>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775;p36">
              <a:extLst>
                <a:ext uri="{FF2B5EF4-FFF2-40B4-BE49-F238E27FC236}">
                  <a16:creationId xmlns:a16="http://schemas.microsoft.com/office/drawing/2014/main" id="{C6709AC8-C521-DC2D-8048-C9E3D8660F94}"/>
                </a:ext>
              </a:extLst>
            </p:cNvPr>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776;p36">
              <a:extLst>
                <a:ext uri="{FF2B5EF4-FFF2-40B4-BE49-F238E27FC236}">
                  <a16:creationId xmlns:a16="http://schemas.microsoft.com/office/drawing/2014/main" id="{26C77829-FEA2-1B7B-E79D-FD2A4B22BB8F}"/>
                </a:ext>
              </a:extLst>
            </p:cNvPr>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77;p36">
              <a:extLst>
                <a:ext uri="{FF2B5EF4-FFF2-40B4-BE49-F238E27FC236}">
                  <a16:creationId xmlns:a16="http://schemas.microsoft.com/office/drawing/2014/main" id="{48B5AC1D-1C05-D083-CC9A-AD7D954578EC}"/>
                </a:ext>
              </a:extLst>
            </p:cNvPr>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778;p36">
              <a:extLst>
                <a:ext uri="{FF2B5EF4-FFF2-40B4-BE49-F238E27FC236}">
                  <a16:creationId xmlns:a16="http://schemas.microsoft.com/office/drawing/2014/main" id="{8D55BFD0-D0A7-8242-AD1B-77BEC89F1EA8}"/>
                </a:ext>
              </a:extLst>
            </p:cNvPr>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779;p36">
              <a:extLst>
                <a:ext uri="{FF2B5EF4-FFF2-40B4-BE49-F238E27FC236}">
                  <a16:creationId xmlns:a16="http://schemas.microsoft.com/office/drawing/2014/main" id="{E306A8E8-077F-2745-F24C-1CA400D0444A}"/>
                </a:ext>
              </a:extLst>
            </p:cNvPr>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780;p36">
              <a:extLst>
                <a:ext uri="{FF2B5EF4-FFF2-40B4-BE49-F238E27FC236}">
                  <a16:creationId xmlns:a16="http://schemas.microsoft.com/office/drawing/2014/main" id="{B9B9F19A-472D-FCDF-832E-1C13A8414901}"/>
                </a:ext>
              </a:extLst>
            </p:cNvPr>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781;p36">
              <a:extLst>
                <a:ext uri="{FF2B5EF4-FFF2-40B4-BE49-F238E27FC236}">
                  <a16:creationId xmlns:a16="http://schemas.microsoft.com/office/drawing/2014/main" id="{11E7015F-B9A2-5200-CAC7-995C12BC20D3}"/>
                </a:ext>
              </a:extLst>
            </p:cNvPr>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782;p36">
              <a:extLst>
                <a:ext uri="{FF2B5EF4-FFF2-40B4-BE49-F238E27FC236}">
                  <a16:creationId xmlns:a16="http://schemas.microsoft.com/office/drawing/2014/main" id="{7F71B51A-082C-7ED6-C75D-557E4A3B6BB9}"/>
                </a:ext>
              </a:extLst>
            </p:cNvPr>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783;p36">
              <a:extLst>
                <a:ext uri="{FF2B5EF4-FFF2-40B4-BE49-F238E27FC236}">
                  <a16:creationId xmlns:a16="http://schemas.microsoft.com/office/drawing/2014/main" id="{B8E77F1B-6BFC-8586-460F-0ADDCF43BC34}"/>
                </a:ext>
              </a:extLst>
            </p:cNvPr>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784;p36">
              <a:extLst>
                <a:ext uri="{FF2B5EF4-FFF2-40B4-BE49-F238E27FC236}">
                  <a16:creationId xmlns:a16="http://schemas.microsoft.com/office/drawing/2014/main" id="{AEAF305B-2E6F-6423-014E-6B7781A65F86}"/>
                </a:ext>
              </a:extLst>
            </p:cNvPr>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785;p36">
              <a:extLst>
                <a:ext uri="{FF2B5EF4-FFF2-40B4-BE49-F238E27FC236}">
                  <a16:creationId xmlns:a16="http://schemas.microsoft.com/office/drawing/2014/main" id="{F5B2E4EA-7DE9-97DE-C2BD-9484A2FD34EE}"/>
                </a:ext>
              </a:extLst>
            </p:cNvPr>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786;p36">
              <a:extLst>
                <a:ext uri="{FF2B5EF4-FFF2-40B4-BE49-F238E27FC236}">
                  <a16:creationId xmlns:a16="http://schemas.microsoft.com/office/drawing/2014/main" id="{4410643D-0D35-3E69-E466-FA034AB943D8}"/>
                </a:ext>
              </a:extLst>
            </p:cNvPr>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787;p36">
              <a:extLst>
                <a:ext uri="{FF2B5EF4-FFF2-40B4-BE49-F238E27FC236}">
                  <a16:creationId xmlns:a16="http://schemas.microsoft.com/office/drawing/2014/main" id="{0418C5F5-B869-94CC-CBD8-261EF67D93C1}"/>
                </a:ext>
              </a:extLst>
            </p:cNvPr>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788;p36">
              <a:extLst>
                <a:ext uri="{FF2B5EF4-FFF2-40B4-BE49-F238E27FC236}">
                  <a16:creationId xmlns:a16="http://schemas.microsoft.com/office/drawing/2014/main" id="{0D27B1F9-308A-01BC-4952-707D64C33B54}"/>
                </a:ext>
              </a:extLst>
            </p:cNvPr>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789;p36">
              <a:extLst>
                <a:ext uri="{FF2B5EF4-FFF2-40B4-BE49-F238E27FC236}">
                  <a16:creationId xmlns:a16="http://schemas.microsoft.com/office/drawing/2014/main" id="{9D7DAF7A-B17A-D267-2FB2-7C0A2CD820AD}"/>
                </a:ext>
              </a:extLst>
            </p:cNvPr>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790;p36">
              <a:extLst>
                <a:ext uri="{FF2B5EF4-FFF2-40B4-BE49-F238E27FC236}">
                  <a16:creationId xmlns:a16="http://schemas.microsoft.com/office/drawing/2014/main" id="{3CC3E762-14F3-4306-74A9-530D62111688}"/>
                </a:ext>
              </a:extLst>
            </p:cNvPr>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791;p36">
              <a:extLst>
                <a:ext uri="{FF2B5EF4-FFF2-40B4-BE49-F238E27FC236}">
                  <a16:creationId xmlns:a16="http://schemas.microsoft.com/office/drawing/2014/main" id="{CDB6D3C8-6CC3-23C6-E1C0-084E5E15CF60}"/>
                </a:ext>
              </a:extLst>
            </p:cNvPr>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792;p36">
              <a:extLst>
                <a:ext uri="{FF2B5EF4-FFF2-40B4-BE49-F238E27FC236}">
                  <a16:creationId xmlns:a16="http://schemas.microsoft.com/office/drawing/2014/main" id="{225CCFD5-9C48-6C5B-6EC4-7E737B67BFCB}"/>
                </a:ext>
              </a:extLst>
            </p:cNvPr>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793;p36">
              <a:extLst>
                <a:ext uri="{FF2B5EF4-FFF2-40B4-BE49-F238E27FC236}">
                  <a16:creationId xmlns:a16="http://schemas.microsoft.com/office/drawing/2014/main" id="{E0E0AA09-072A-38EE-820A-24F717143CD5}"/>
                </a:ext>
              </a:extLst>
            </p:cNvPr>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794;p36">
              <a:extLst>
                <a:ext uri="{FF2B5EF4-FFF2-40B4-BE49-F238E27FC236}">
                  <a16:creationId xmlns:a16="http://schemas.microsoft.com/office/drawing/2014/main" id="{6C5B8FAB-C5BC-719E-CBCE-3E512AC56E6F}"/>
                </a:ext>
              </a:extLst>
            </p:cNvPr>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795;p36">
              <a:extLst>
                <a:ext uri="{FF2B5EF4-FFF2-40B4-BE49-F238E27FC236}">
                  <a16:creationId xmlns:a16="http://schemas.microsoft.com/office/drawing/2014/main" id="{9EE0C032-8D93-48AF-8B2E-89CABC18B53A}"/>
                </a:ext>
              </a:extLst>
            </p:cNvPr>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796;p36">
              <a:extLst>
                <a:ext uri="{FF2B5EF4-FFF2-40B4-BE49-F238E27FC236}">
                  <a16:creationId xmlns:a16="http://schemas.microsoft.com/office/drawing/2014/main" id="{1E0704F0-5C7C-5540-4FB5-620121BDFEFE}"/>
                </a:ext>
              </a:extLst>
            </p:cNvPr>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797;p36">
              <a:extLst>
                <a:ext uri="{FF2B5EF4-FFF2-40B4-BE49-F238E27FC236}">
                  <a16:creationId xmlns:a16="http://schemas.microsoft.com/office/drawing/2014/main" id="{234284E5-5D1B-FF6B-C2A1-43D8D3C54D8A}"/>
                </a:ext>
              </a:extLst>
            </p:cNvPr>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798;p36">
              <a:extLst>
                <a:ext uri="{FF2B5EF4-FFF2-40B4-BE49-F238E27FC236}">
                  <a16:creationId xmlns:a16="http://schemas.microsoft.com/office/drawing/2014/main" id="{EC7BFDFE-C5E5-D9F2-0B14-DD794AE4B130}"/>
                </a:ext>
              </a:extLst>
            </p:cNvPr>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799;p36">
              <a:extLst>
                <a:ext uri="{FF2B5EF4-FFF2-40B4-BE49-F238E27FC236}">
                  <a16:creationId xmlns:a16="http://schemas.microsoft.com/office/drawing/2014/main" id="{3690BC1C-2A08-2D2D-FDAC-A5516098F4DD}"/>
                </a:ext>
              </a:extLst>
            </p:cNvPr>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00;p36">
              <a:extLst>
                <a:ext uri="{FF2B5EF4-FFF2-40B4-BE49-F238E27FC236}">
                  <a16:creationId xmlns:a16="http://schemas.microsoft.com/office/drawing/2014/main" id="{6C56B2E4-BC28-AE47-BCBB-F7C799C2F80E}"/>
                </a:ext>
              </a:extLst>
            </p:cNvPr>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01;p36">
              <a:extLst>
                <a:ext uri="{FF2B5EF4-FFF2-40B4-BE49-F238E27FC236}">
                  <a16:creationId xmlns:a16="http://schemas.microsoft.com/office/drawing/2014/main" id="{9E8FB38A-40AD-8793-4D91-971B64410699}"/>
                </a:ext>
              </a:extLst>
            </p:cNvPr>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02;p36">
              <a:extLst>
                <a:ext uri="{FF2B5EF4-FFF2-40B4-BE49-F238E27FC236}">
                  <a16:creationId xmlns:a16="http://schemas.microsoft.com/office/drawing/2014/main" id="{282EA388-A1F1-581F-FAAA-67FCED25823A}"/>
                </a:ext>
              </a:extLst>
            </p:cNvPr>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03;p36">
              <a:extLst>
                <a:ext uri="{FF2B5EF4-FFF2-40B4-BE49-F238E27FC236}">
                  <a16:creationId xmlns:a16="http://schemas.microsoft.com/office/drawing/2014/main" id="{F51CC002-2EF1-C2E5-7DE2-EA8B71F36D3D}"/>
                </a:ext>
              </a:extLst>
            </p:cNvPr>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04;p36">
              <a:extLst>
                <a:ext uri="{FF2B5EF4-FFF2-40B4-BE49-F238E27FC236}">
                  <a16:creationId xmlns:a16="http://schemas.microsoft.com/office/drawing/2014/main" id="{614F8185-F7D8-2AC5-2015-5BF038585A0A}"/>
                </a:ext>
              </a:extLst>
            </p:cNvPr>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05;p36">
              <a:extLst>
                <a:ext uri="{FF2B5EF4-FFF2-40B4-BE49-F238E27FC236}">
                  <a16:creationId xmlns:a16="http://schemas.microsoft.com/office/drawing/2014/main" id="{FA8D57E7-13C4-3188-4663-F2B75E38EA0A}"/>
                </a:ext>
              </a:extLst>
            </p:cNvPr>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06;p36">
              <a:extLst>
                <a:ext uri="{FF2B5EF4-FFF2-40B4-BE49-F238E27FC236}">
                  <a16:creationId xmlns:a16="http://schemas.microsoft.com/office/drawing/2014/main" id="{38824DF6-D73A-7445-5A0E-B9ECC4C2D763}"/>
                </a:ext>
              </a:extLst>
            </p:cNvPr>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07;p36">
              <a:extLst>
                <a:ext uri="{FF2B5EF4-FFF2-40B4-BE49-F238E27FC236}">
                  <a16:creationId xmlns:a16="http://schemas.microsoft.com/office/drawing/2014/main" id="{9C67AD53-8BBC-9C10-F6D0-05EBBA5EADCF}"/>
                </a:ext>
              </a:extLst>
            </p:cNvPr>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08;p36">
              <a:extLst>
                <a:ext uri="{FF2B5EF4-FFF2-40B4-BE49-F238E27FC236}">
                  <a16:creationId xmlns:a16="http://schemas.microsoft.com/office/drawing/2014/main" id="{8912504F-FB93-1F40-E5FD-23018473EB38}"/>
                </a:ext>
              </a:extLst>
            </p:cNvPr>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09;p36">
              <a:extLst>
                <a:ext uri="{FF2B5EF4-FFF2-40B4-BE49-F238E27FC236}">
                  <a16:creationId xmlns:a16="http://schemas.microsoft.com/office/drawing/2014/main" id="{E1A86CAE-ECC7-6720-3883-DDE9357741E5}"/>
                </a:ext>
              </a:extLst>
            </p:cNvPr>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10;p36">
              <a:extLst>
                <a:ext uri="{FF2B5EF4-FFF2-40B4-BE49-F238E27FC236}">
                  <a16:creationId xmlns:a16="http://schemas.microsoft.com/office/drawing/2014/main" id="{6B2B950B-05BB-E8C1-78B8-4BF6D1294140}"/>
                </a:ext>
              </a:extLst>
            </p:cNvPr>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11;p36">
              <a:extLst>
                <a:ext uri="{FF2B5EF4-FFF2-40B4-BE49-F238E27FC236}">
                  <a16:creationId xmlns:a16="http://schemas.microsoft.com/office/drawing/2014/main" id="{3F1ED9DC-876A-0B92-47A6-89D8AA38FE02}"/>
                </a:ext>
              </a:extLst>
            </p:cNvPr>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12;p36">
              <a:extLst>
                <a:ext uri="{FF2B5EF4-FFF2-40B4-BE49-F238E27FC236}">
                  <a16:creationId xmlns:a16="http://schemas.microsoft.com/office/drawing/2014/main" id="{CB83007A-F483-FEFE-669E-5698E679C334}"/>
                </a:ext>
              </a:extLst>
            </p:cNvPr>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13;p36">
              <a:extLst>
                <a:ext uri="{FF2B5EF4-FFF2-40B4-BE49-F238E27FC236}">
                  <a16:creationId xmlns:a16="http://schemas.microsoft.com/office/drawing/2014/main" id="{7CA81695-28BD-E877-A6A4-3153429705E7}"/>
                </a:ext>
              </a:extLst>
            </p:cNvPr>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14;p36">
              <a:extLst>
                <a:ext uri="{FF2B5EF4-FFF2-40B4-BE49-F238E27FC236}">
                  <a16:creationId xmlns:a16="http://schemas.microsoft.com/office/drawing/2014/main" id="{31B3E77C-AC08-CDA4-B8BC-C0F82F2E018D}"/>
                </a:ext>
              </a:extLst>
            </p:cNvPr>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15;p36">
              <a:extLst>
                <a:ext uri="{FF2B5EF4-FFF2-40B4-BE49-F238E27FC236}">
                  <a16:creationId xmlns:a16="http://schemas.microsoft.com/office/drawing/2014/main" id="{F45AB4DF-3DCF-2A10-224B-952620AAD1FF}"/>
                </a:ext>
              </a:extLst>
            </p:cNvPr>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16;p36">
              <a:extLst>
                <a:ext uri="{FF2B5EF4-FFF2-40B4-BE49-F238E27FC236}">
                  <a16:creationId xmlns:a16="http://schemas.microsoft.com/office/drawing/2014/main" id="{BA8D108C-3531-C4BD-0B45-A52842163D7D}"/>
                </a:ext>
              </a:extLst>
            </p:cNvPr>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17;p36">
              <a:extLst>
                <a:ext uri="{FF2B5EF4-FFF2-40B4-BE49-F238E27FC236}">
                  <a16:creationId xmlns:a16="http://schemas.microsoft.com/office/drawing/2014/main" id="{089A2CA6-EC41-D65A-821D-89B320243E3D}"/>
                </a:ext>
              </a:extLst>
            </p:cNvPr>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18;p36">
              <a:extLst>
                <a:ext uri="{FF2B5EF4-FFF2-40B4-BE49-F238E27FC236}">
                  <a16:creationId xmlns:a16="http://schemas.microsoft.com/office/drawing/2014/main" id="{7AE40AF5-FAFC-A427-A8BF-6EF8500B1F3D}"/>
                </a:ext>
              </a:extLst>
            </p:cNvPr>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19;p36">
              <a:extLst>
                <a:ext uri="{FF2B5EF4-FFF2-40B4-BE49-F238E27FC236}">
                  <a16:creationId xmlns:a16="http://schemas.microsoft.com/office/drawing/2014/main" id="{7B426BAC-C486-75F7-8CF6-A59A970DB152}"/>
                </a:ext>
              </a:extLst>
            </p:cNvPr>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20;p36">
              <a:extLst>
                <a:ext uri="{FF2B5EF4-FFF2-40B4-BE49-F238E27FC236}">
                  <a16:creationId xmlns:a16="http://schemas.microsoft.com/office/drawing/2014/main" id="{FB273BA6-C10B-0A9A-1023-AF60EF57848B}"/>
                </a:ext>
              </a:extLst>
            </p:cNvPr>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21;p36">
              <a:extLst>
                <a:ext uri="{FF2B5EF4-FFF2-40B4-BE49-F238E27FC236}">
                  <a16:creationId xmlns:a16="http://schemas.microsoft.com/office/drawing/2014/main" id="{12752F9B-A1F7-CEFC-3650-43B65FE6F54A}"/>
                </a:ext>
              </a:extLst>
            </p:cNvPr>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22;p36">
              <a:extLst>
                <a:ext uri="{FF2B5EF4-FFF2-40B4-BE49-F238E27FC236}">
                  <a16:creationId xmlns:a16="http://schemas.microsoft.com/office/drawing/2014/main" id="{DC8490F0-0FF2-DB4D-4B74-9EB734C5D171}"/>
                </a:ext>
              </a:extLst>
            </p:cNvPr>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23;p36">
              <a:extLst>
                <a:ext uri="{FF2B5EF4-FFF2-40B4-BE49-F238E27FC236}">
                  <a16:creationId xmlns:a16="http://schemas.microsoft.com/office/drawing/2014/main" id="{C54BBCE5-DCE2-2577-98B2-98DB06B2A6DF}"/>
                </a:ext>
              </a:extLst>
            </p:cNvPr>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24;p36">
              <a:extLst>
                <a:ext uri="{FF2B5EF4-FFF2-40B4-BE49-F238E27FC236}">
                  <a16:creationId xmlns:a16="http://schemas.microsoft.com/office/drawing/2014/main" id="{8F77D4D6-1840-07A7-E2E4-74655B880C21}"/>
                </a:ext>
              </a:extLst>
            </p:cNvPr>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25;p36">
              <a:extLst>
                <a:ext uri="{FF2B5EF4-FFF2-40B4-BE49-F238E27FC236}">
                  <a16:creationId xmlns:a16="http://schemas.microsoft.com/office/drawing/2014/main" id="{98755217-3399-7F9D-03DB-58959C60F25E}"/>
                </a:ext>
              </a:extLst>
            </p:cNvPr>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26;p36">
              <a:extLst>
                <a:ext uri="{FF2B5EF4-FFF2-40B4-BE49-F238E27FC236}">
                  <a16:creationId xmlns:a16="http://schemas.microsoft.com/office/drawing/2014/main" id="{FB2AA629-DEB8-F123-13E0-EE5B85398FD3}"/>
                </a:ext>
              </a:extLst>
            </p:cNvPr>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27;p36">
              <a:extLst>
                <a:ext uri="{FF2B5EF4-FFF2-40B4-BE49-F238E27FC236}">
                  <a16:creationId xmlns:a16="http://schemas.microsoft.com/office/drawing/2014/main" id="{D44217D8-9017-14CF-0260-F9AD3D63905E}"/>
                </a:ext>
              </a:extLst>
            </p:cNvPr>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28;p36">
              <a:extLst>
                <a:ext uri="{FF2B5EF4-FFF2-40B4-BE49-F238E27FC236}">
                  <a16:creationId xmlns:a16="http://schemas.microsoft.com/office/drawing/2014/main" id="{E3CE3179-C0FB-F326-871A-8175E12B0936}"/>
                </a:ext>
              </a:extLst>
            </p:cNvPr>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29;p36">
              <a:extLst>
                <a:ext uri="{FF2B5EF4-FFF2-40B4-BE49-F238E27FC236}">
                  <a16:creationId xmlns:a16="http://schemas.microsoft.com/office/drawing/2014/main" id="{AD8CE624-C3E6-1921-961D-7315BE7A9E71}"/>
                </a:ext>
              </a:extLst>
            </p:cNvPr>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30;p36">
              <a:extLst>
                <a:ext uri="{FF2B5EF4-FFF2-40B4-BE49-F238E27FC236}">
                  <a16:creationId xmlns:a16="http://schemas.microsoft.com/office/drawing/2014/main" id="{38065DFF-1F49-FE22-1CF8-6CDAEBDDB0EE}"/>
                </a:ext>
              </a:extLst>
            </p:cNvPr>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31;p36">
              <a:extLst>
                <a:ext uri="{FF2B5EF4-FFF2-40B4-BE49-F238E27FC236}">
                  <a16:creationId xmlns:a16="http://schemas.microsoft.com/office/drawing/2014/main" id="{273FB298-A807-EDFB-6CCF-9FC44DD70B97}"/>
                </a:ext>
              </a:extLst>
            </p:cNvPr>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32;p36">
              <a:extLst>
                <a:ext uri="{FF2B5EF4-FFF2-40B4-BE49-F238E27FC236}">
                  <a16:creationId xmlns:a16="http://schemas.microsoft.com/office/drawing/2014/main" id="{8ED6D779-C369-FE20-EB15-1B6090E615E7}"/>
                </a:ext>
              </a:extLst>
            </p:cNvPr>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33;p36">
              <a:extLst>
                <a:ext uri="{FF2B5EF4-FFF2-40B4-BE49-F238E27FC236}">
                  <a16:creationId xmlns:a16="http://schemas.microsoft.com/office/drawing/2014/main" id="{4A1BF6C8-C8E8-413A-0BD9-FC3372F04673}"/>
                </a:ext>
              </a:extLst>
            </p:cNvPr>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34;p36">
              <a:extLst>
                <a:ext uri="{FF2B5EF4-FFF2-40B4-BE49-F238E27FC236}">
                  <a16:creationId xmlns:a16="http://schemas.microsoft.com/office/drawing/2014/main" id="{1875C120-D971-4C60-D3E8-C7F45E920FF6}"/>
                </a:ext>
              </a:extLst>
            </p:cNvPr>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35;p36">
              <a:extLst>
                <a:ext uri="{FF2B5EF4-FFF2-40B4-BE49-F238E27FC236}">
                  <a16:creationId xmlns:a16="http://schemas.microsoft.com/office/drawing/2014/main" id="{117D1812-4E8C-536A-D989-41285D3C7014}"/>
                </a:ext>
              </a:extLst>
            </p:cNvPr>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36;p36">
              <a:extLst>
                <a:ext uri="{FF2B5EF4-FFF2-40B4-BE49-F238E27FC236}">
                  <a16:creationId xmlns:a16="http://schemas.microsoft.com/office/drawing/2014/main" id="{67EA2CCD-2C25-6488-EF45-2E0425DD44BD}"/>
                </a:ext>
              </a:extLst>
            </p:cNvPr>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37;p36">
              <a:extLst>
                <a:ext uri="{FF2B5EF4-FFF2-40B4-BE49-F238E27FC236}">
                  <a16:creationId xmlns:a16="http://schemas.microsoft.com/office/drawing/2014/main" id="{2F03AEE2-FF78-AE4B-84A0-178B25F1BDA4}"/>
                </a:ext>
              </a:extLst>
            </p:cNvPr>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38;p36">
              <a:extLst>
                <a:ext uri="{FF2B5EF4-FFF2-40B4-BE49-F238E27FC236}">
                  <a16:creationId xmlns:a16="http://schemas.microsoft.com/office/drawing/2014/main" id="{84762621-8E3B-A5A5-999B-344FC1116CD0}"/>
                </a:ext>
              </a:extLst>
            </p:cNvPr>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39;p36">
              <a:extLst>
                <a:ext uri="{FF2B5EF4-FFF2-40B4-BE49-F238E27FC236}">
                  <a16:creationId xmlns:a16="http://schemas.microsoft.com/office/drawing/2014/main" id="{B9FAC227-8F23-9BA3-DF2E-7319FAACDA1D}"/>
                </a:ext>
              </a:extLst>
            </p:cNvPr>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40;p36">
              <a:extLst>
                <a:ext uri="{FF2B5EF4-FFF2-40B4-BE49-F238E27FC236}">
                  <a16:creationId xmlns:a16="http://schemas.microsoft.com/office/drawing/2014/main" id="{39465808-ACB6-37DF-25BE-9C7FB3C46C7B}"/>
                </a:ext>
              </a:extLst>
            </p:cNvPr>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41;p36">
              <a:extLst>
                <a:ext uri="{FF2B5EF4-FFF2-40B4-BE49-F238E27FC236}">
                  <a16:creationId xmlns:a16="http://schemas.microsoft.com/office/drawing/2014/main" id="{AEEC2985-06CB-4BA8-D233-AA354F8AD80A}"/>
                </a:ext>
              </a:extLst>
            </p:cNvPr>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42;p36">
              <a:extLst>
                <a:ext uri="{FF2B5EF4-FFF2-40B4-BE49-F238E27FC236}">
                  <a16:creationId xmlns:a16="http://schemas.microsoft.com/office/drawing/2014/main" id="{4E4B6C09-7406-A015-2A2D-EA7871234023}"/>
                </a:ext>
              </a:extLst>
            </p:cNvPr>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43;p36">
              <a:extLst>
                <a:ext uri="{FF2B5EF4-FFF2-40B4-BE49-F238E27FC236}">
                  <a16:creationId xmlns:a16="http://schemas.microsoft.com/office/drawing/2014/main" id="{26E4E7E6-4E52-ACA0-4824-D0254B9C2EC8}"/>
                </a:ext>
              </a:extLst>
            </p:cNvPr>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44;p36">
              <a:extLst>
                <a:ext uri="{FF2B5EF4-FFF2-40B4-BE49-F238E27FC236}">
                  <a16:creationId xmlns:a16="http://schemas.microsoft.com/office/drawing/2014/main" id="{FDFCA761-0E26-AE4F-E4BC-78F69750D005}"/>
                </a:ext>
              </a:extLst>
            </p:cNvPr>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845;p36">
              <a:extLst>
                <a:ext uri="{FF2B5EF4-FFF2-40B4-BE49-F238E27FC236}">
                  <a16:creationId xmlns:a16="http://schemas.microsoft.com/office/drawing/2014/main" id="{FE1EF76A-31D8-D7D0-555B-0258CFA0AF30}"/>
                </a:ext>
              </a:extLst>
            </p:cNvPr>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846;p36">
              <a:extLst>
                <a:ext uri="{FF2B5EF4-FFF2-40B4-BE49-F238E27FC236}">
                  <a16:creationId xmlns:a16="http://schemas.microsoft.com/office/drawing/2014/main" id="{78D365D6-F444-3345-5238-57183E9E8C82}"/>
                </a:ext>
              </a:extLst>
            </p:cNvPr>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847;p36">
              <a:extLst>
                <a:ext uri="{FF2B5EF4-FFF2-40B4-BE49-F238E27FC236}">
                  <a16:creationId xmlns:a16="http://schemas.microsoft.com/office/drawing/2014/main" id="{84C05F03-EE35-1FBE-637B-6CBC235CF59A}"/>
                </a:ext>
              </a:extLst>
            </p:cNvPr>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848;p36">
              <a:extLst>
                <a:ext uri="{FF2B5EF4-FFF2-40B4-BE49-F238E27FC236}">
                  <a16:creationId xmlns:a16="http://schemas.microsoft.com/office/drawing/2014/main" id="{76616926-B2AE-22F4-8F6A-ACE85DAD18C6}"/>
                </a:ext>
              </a:extLst>
            </p:cNvPr>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849;p36">
              <a:extLst>
                <a:ext uri="{FF2B5EF4-FFF2-40B4-BE49-F238E27FC236}">
                  <a16:creationId xmlns:a16="http://schemas.microsoft.com/office/drawing/2014/main" id="{9CED293A-9E99-5F1C-17E1-9565760D7230}"/>
                </a:ext>
              </a:extLst>
            </p:cNvPr>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850;p36">
              <a:extLst>
                <a:ext uri="{FF2B5EF4-FFF2-40B4-BE49-F238E27FC236}">
                  <a16:creationId xmlns:a16="http://schemas.microsoft.com/office/drawing/2014/main" id="{5009B7A2-ABAD-201E-10B0-4DDB40C1A10E}"/>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851;p36">
              <a:extLst>
                <a:ext uri="{FF2B5EF4-FFF2-40B4-BE49-F238E27FC236}">
                  <a16:creationId xmlns:a16="http://schemas.microsoft.com/office/drawing/2014/main" id="{91218004-2648-4FD8-64C5-B2D270D4AFCB}"/>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852;p36">
              <a:extLst>
                <a:ext uri="{FF2B5EF4-FFF2-40B4-BE49-F238E27FC236}">
                  <a16:creationId xmlns:a16="http://schemas.microsoft.com/office/drawing/2014/main" id="{F0B1FFD6-285F-2A5A-1DF5-D62FFB63D5FB}"/>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853;p36">
              <a:extLst>
                <a:ext uri="{FF2B5EF4-FFF2-40B4-BE49-F238E27FC236}">
                  <a16:creationId xmlns:a16="http://schemas.microsoft.com/office/drawing/2014/main" id="{0F9DC5B9-AC5B-4A46-EE76-DC6F1CADAC64}"/>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854;p36">
              <a:extLst>
                <a:ext uri="{FF2B5EF4-FFF2-40B4-BE49-F238E27FC236}">
                  <a16:creationId xmlns:a16="http://schemas.microsoft.com/office/drawing/2014/main" id="{61EF278F-5897-53AD-126B-697A85BE4162}"/>
                </a:ext>
              </a:extLst>
            </p:cNvPr>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855;p36">
              <a:extLst>
                <a:ext uri="{FF2B5EF4-FFF2-40B4-BE49-F238E27FC236}">
                  <a16:creationId xmlns:a16="http://schemas.microsoft.com/office/drawing/2014/main" id="{A7229213-13AD-246B-EB83-FFA1A217316F}"/>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856;p36">
              <a:extLst>
                <a:ext uri="{FF2B5EF4-FFF2-40B4-BE49-F238E27FC236}">
                  <a16:creationId xmlns:a16="http://schemas.microsoft.com/office/drawing/2014/main" id="{BAEF8FBC-C1C6-061A-DD74-FC81E19986A5}"/>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857;p36">
              <a:extLst>
                <a:ext uri="{FF2B5EF4-FFF2-40B4-BE49-F238E27FC236}">
                  <a16:creationId xmlns:a16="http://schemas.microsoft.com/office/drawing/2014/main" id="{001461E7-27DC-9F63-CAB2-17F300248561}"/>
                </a:ext>
              </a:extLst>
            </p:cNvPr>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858;p36">
              <a:extLst>
                <a:ext uri="{FF2B5EF4-FFF2-40B4-BE49-F238E27FC236}">
                  <a16:creationId xmlns:a16="http://schemas.microsoft.com/office/drawing/2014/main" id="{2DDD21A7-7947-2AAA-C4A2-55AB243BF045}"/>
                </a:ext>
              </a:extLst>
            </p:cNvPr>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859;p36">
              <a:extLst>
                <a:ext uri="{FF2B5EF4-FFF2-40B4-BE49-F238E27FC236}">
                  <a16:creationId xmlns:a16="http://schemas.microsoft.com/office/drawing/2014/main" id="{FB665500-2223-82A0-90CF-4C728DA4F62C}"/>
                </a:ext>
              </a:extLst>
            </p:cNvPr>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860;p36">
              <a:extLst>
                <a:ext uri="{FF2B5EF4-FFF2-40B4-BE49-F238E27FC236}">
                  <a16:creationId xmlns:a16="http://schemas.microsoft.com/office/drawing/2014/main" id="{7CA5BA96-8B28-3A84-A60A-FE6750D84D11}"/>
                </a:ext>
              </a:extLst>
            </p:cNvPr>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861;p36">
              <a:extLst>
                <a:ext uri="{FF2B5EF4-FFF2-40B4-BE49-F238E27FC236}">
                  <a16:creationId xmlns:a16="http://schemas.microsoft.com/office/drawing/2014/main" id="{9A9681BC-12D3-3BDF-096F-68CAC5A121C2}"/>
                </a:ext>
              </a:extLst>
            </p:cNvPr>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862;p36">
              <a:extLst>
                <a:ext uri="{FF2B5EF4-FFF2-40B4-BE49-F238E27FC236}">
                  <a16:creationId xmlns:a16="http://schemas.microsoft.com/office/drawing/2014/main" id="{BD9B42B7-FE40-DEC4-CE40-9D3472273E04}"/>
                </a:ext>
              </a:extLst>
            </p:cNvPr>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863;p36">
              <a:extLst>
                <a:ext uri="{FF2B5EF4-FFF2-40B4-BE49-F238E27FC236}">
                  <a16:creationId xmlns:a16="http://schemas.microsoft.com/office/drawing/2014/main" id="{CBE30749-BB29-EEE6-8D14-D417E4012346}"/>
                </a:ext>
              </a:extLst>
            </p:cNvPr>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864;p36">
              <a:extLst>
                <a:ext uri="{FF2B5EF4-FFF2-40B4-BE49-F238E27FC236}">
                  <a16:creationId xmlns:a16="http://schemas.microsoft.com/office/drawing/2014/main" id="{94EBFA59-D403-88D4-9813-B67DA69777D4}"/>
                </a:ext>
              </a:extLst>
            </p:cNvPr>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865;p36">
              <a:extLst>
                <a:ext uri="{FF2B5EF4-FFF2-40B4-BE49-F238E27FC236}">
                  <a16:creationId xmlns:a16="http://schemas.microsoft.com/office/drawing/2014/main" id="{F970FA0B-3D3B-1E8F-1E5D-60095E66774A}"/>
                </a:ext>
              </a:extLst>
            </p:cNvPr>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866;p36">
              <a:extLst>
                <a:ext uri="{FF2B5EF4-FFF2-40B4-BE49-F238E27FC236}">
                  <a16:creationId xmlns:a16="http://schemas.microsoft.com/office/drawing/2014/main" id="{430991F4-D5A5-DE54-36A3-0566517603B8}"/>
                </a:ext>
              </a:extLst>
            </p:cNvPr>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867;p36">
              <a:extLst>
                <a:ext uri="{FF2B5EF4-FFF2-40B4-BE49-F238E27FC236}">
                  <a16:creationId xmlns:a16="http://schemas.microsoft.com/office/drawing/2014/main" id="{30E3363D-276D-4E90-2ADE-4CF913507663}"/>
                </a:ext>
              </a:extLst>
            </p:cNvPr>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868;p36">
              <a:extLst>
                <a:ext uri="{FF2B5EF4-FFF2-40B4-BE49-F238E27FC236}">
                  <a16:creationId xmlns:a16="http://schemas.microsoft.com/office/drawing/2014/main" id="{279A5F0A-938D-28BE-02FF-13A5222686D1}"/>
                </a:ext>
              </a:extLst>
            </p:cNvPr>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869;p36">
              <a:extLst>
                <a:ext uri="{FF2B5EF4-FFF2-40B4-BE49-F238E27FC236}">
                  <a16:creationId xmlns:a16="http://schemas.microsoft.com/office/drawing/2014/main" id="{40993A3B-A994-CE78-7705-A4265977EDB6}"/>
                </a:ext>
              </a:extLst>
            </p:cNvPr>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740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258451" y="1858953"/>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I LOVE YOU worm was one of the most notorious computer worms in history, spreading rapidly via email in 2000 and causing significant damage to computer systems worldwide.</a:t>
            </a:r>
            <a:endParaRPr dirty="0"/>
          </a:p>
        </p:txBody>
      </p:sp>
      <p:sp>
        <p:nvSpPr>
          <p:cNvPr id="523" name="Google Shape;523;p33"/>
          <p:cNvSpPr txBox="1">
            <a:spLocks noGrp="1"/>
          </p:cNvSpPr>
          <p:nvPr>
            <p:ph type="title"/>
          </p:nvPr>
        </p:nvSpPr>
        <p:spPr>
          <a:xfrm>
            <a:off x="1206798" y="3986542"/>
            <a:ext cx="2678752" cy="4454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 LOVE YOU VIRUS</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pic>
        <p:nvPicPr>
          <p:cNvPr id="1026" name="Picture 2" descr="I love you': How a badly-coded computer virus caused billions in damage and  exposed problems which remain 20 years on | CNN Business">
            <a:extLst>
              <a:ext uri="{FF2B5EF4-FFF2-40B4-BE49-F238E27FC236}">
                <a16:creationId xmlns:a16="http://schemas.microsoft.com/office/drawing/2014/main" id="{D17BAC13-06E6-DAE1-DE49-F55750441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62" y="1156958"/>
            <a:ext cx="3907631" cy="253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65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108795" y="1368426"/>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 Trojan horse is a type of malicious software that appears to be legitimate but has hidden functions that can harm the system or steal sensitive information. The Ie0199.exe Trojan is a specific example of a Trojan horse that can infect a computer and cause harm.</a:t>
            </a:r>
            <a:endParaRPr dirty="0"/>
          </a:p>
        </p:txBody>
      </p:sp>
      <p:sp>
        <p:nvSpPr>
          <p:cNvPr id="523" name="Google Shape;523;p33"/>
          <p:cNvSpPr txBox="1">
            <a:spLocks noGrp="1"/>
          </p:cNvSpPr>
          <p:nvPr>
            <p:ph type="title"/>
          </p:nvPr>
        </p:nvSpPr>
        <p:spPr>
          <a:xfrm>
            <a:off x="971704" y="3975805"/>
            <a:ext cx="2457005"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TROJAN HORSE</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pic>
        <p:nvPicPr>
          <p:cNvPr id="2050" name="Picture 2" descr="What is a Trojan Horse? | U.S. News">
            <a:extLst>
              <a:ext uri="{FF2B5EF4-FFF2-40B4-BE49-F238E27FC236}">
                <a16:creationId xmlns:a16="http://schemas.microsoft.com/office/drawing/2014/main" id="{0A665FD3-F31D-A708-890C-4BABD1311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31" y="1368426"/>
            <a:ext cx="3314700" cy="217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106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258452" y="1372349"/>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Spam refers to unwanted or unsolicited email messages, typically sent in bulk for commercial purposes. These messages can not only be annoying but also pose a risk as they can contain malicious links or attachments..</a:t>
            </a:r>
            <a:endParaRPr dirty="0"/>
          </a:p>
        </p:txBody>
      </p:sp>
      <p:sp>
        <p:nvSpPr>
          <p:cNvPr id="523" name="Google Shape;523;p33"/>
          <p:cNvSpPr txBox="1">
            <a:spLocks noGrp="1"/>
          </p:cNvSpPr>
          <p:nvPr>
            <p:ph type="title"/>
          </p:nvPr>
        </p:nvSpPr>
        <p:spPr>
          <a:xfrm>
            <a:off x="1206798" y="3979728"/>
            <a:ext cx="2678752" cy="445490"/>
          </a:xfrm>
          <a:prstGeom prst="rect">
            <a:avLst/>
          </a:prstGeom>
        </p:spPr>
        <p:txBody>
          <a:bodyPr spcFirstLastPara="1" wrap="square" lIns="91425" tIns="91425" rIns="91425" bIns="91425" anchor="t" anchorCtr="0">
            <a:noAutofit/>
          </a:bodyPr>
          <a:lstStyle/>
          <a:p>
            <a:pPr lvl="0" algn="ctr"/>
            <a:r>
              <a:rPr lang="en-IN" dirty="0"/>
              <a:t>SPAM</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pic>
        <p:nvPicPr>
          <p:cNvPr id="1030" name="Picture 6" descr="7 Reasons Why Your Gmail Spam Filter Isn't Working">
            <a:extLst>
              <a:ext uri="{FF2B5EF4-FFF2-40B4-BE49-F238E27FC236}">
                <a16:creationId xmlns:a16="http://schemas.microsoft.com/office/drawing/2014/main" id="{DD5288F0-D309-74C2-90C0-3386BEDDF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9" y="1372349"/>
            <a:ext cx="4236244" cy="232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67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520" name="Google Shape;520;p33"/>
          <p:cNvSpPr txBox="1">
            <a:spLocks noGrp="1"/>
          </p:cNvSpPr>
          <p:nvPr>
            <p:ph type="body" idx="1"/>
          </p:nvPr>
        </p:nvSpPr>
        <p:spPr>
          <a:xfrm>
            <a:off x="5258452" y="1372349"/>
            <a:ext cx="3647625" cy="3052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Hacking involves unauthorized access to or manipulation of computer systems and networks, often with malicious intent. Hackers can use this access to steal sensitive information, manipulate systems, or cause harm.</a:t>
            </a:r>
            <a:endParaRPr dirty="0"/>
          </a:p>
        </p:txBody>
      </p:sp>
      <p:sp>
        <p:nvSpPr>
          <p:cNvPr id="523" name="Google Shape;523;p33"/>
          <p:cNvSpPr txBox="1">
            <a:spLocks noGrp="1"/>
          </p:cNvSpPr>
          <p:nvPr>
            <p:ph type="title"/>
          </p:nvPr>
        </p:nvSpPr>
        <p:spPr>
          <a:xfrm>
            <a:off x="1206798" y="3979728"/>
            <a:ext cx="2678752" cy="445490"/>
          </a:xfrm>
          <a:prstGeom prst="rect">
            <a:avLst/>
          </a:prstGeom>
        </p:spPr>
        <p:txBody>
          <a:bodyPr spcFirstLastPara="1" wrap="square" lIns="91425" tIns="91425" rIns="91425" bIns="91425" anchor="t" anchorCtr="0">
            <a:noAutofit/>
          </a:bodyPr>
          <a:lstStyle/>
          <a:p>
            <a:pPr lvl="0" algn="ctr"/>
            <a:r>
              <a:rPr lang="en-IN" dirty="0"/>
              <a:t>HACKING</a:t>
            </a:r>
            <a:endParaRPr dirty="0"/>
          </a:p>
        </p:txBody>
      </p:sp>
      <p:sp>
        <p:nvSpPr>
          <p:cNvPr id="524" name="Google Shape;524;p33"/>
          <p:cNvSpPr txBox="1">
            <a:spLocks noGrp="1"/>
          </p:cNvSpPr>
          <p:nvPr>
            <p:ph type="title"/>
          </p:nvPr>
        </p:nvSpPr>
        <p:spPr>
          <a:xfrm>
            <a:off x="1326162" y="4227522"/>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latin typeface="Proxima Nova"/>
                <a:ea typeface="Proxima Nova"/>
                <a:cs typeface="Proxima Nova"/>
                <a:sym typeface="Proxima Nova"/>
              </a:rPr>
              <a:t>  </a:t>
            </a:r>
            <a:endParaRPr sz="1400" dirty="0">
              <a:latin typeface="Proxima Nova"/>
              <a:ea typeface="Proxima Nova"/>
              <a:cs typeface="Proxima Nova"/>
              <a:sym typeface="Proxima Nova"/>
            </a:endParaRPr>
          </a:p>
        </p:txBody>
      </p:sp>
      <p:pic>
        <p:nvPicPr>
          <p:cNvPr id="4100" name="Picture 4" descr="Top 30+ Ethical Hacking Tools and Software for 2023 | Simplilearn">
            <a:extLst>
              <a:ext uri="{FF2B5EF4-FFF2-40B4-BE49-F238E27FC236}">
                <a16:creationId xmlns:a16="http://schemas.microsoft.com/office/drawing/2014/main" id="{0A7883E2-13B4-9A2E-ED24-BE5384634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86" y="1342056"/>
            <a:ext cx="4103820" cy="230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18150"/>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650</Words>
  <Application>Microsoft Office PowerPoint</Application>
  <PresentationFormat>On-screen Show (16:9)</PresentationFormat>
  <Paragraphs>80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DM Sans</vt:lpstr>
      <vt:lpstr>Arial</vt:lpstr>
      <vt:lpstr>Söhne</vt:lpstr>
      <vt:lpstr>Proxima Nova</vt:lpstr>
      <vt:lpstr>Viga</vt:lpstr>
      <vt:lpstr>Cyber Security Business Plan</vt:lpstr>
      <vt:lpstr>CYBER SECURITY </vt:lpstr>
      <vt:lpstr>AGENTA </vt:lpstr>
      <vt:lpstr>CYBERSECURITY</vt:lpstr>
      <vt:lpstr>  </vt:lpstr>
      <vt:lpstr>  </vt:lpstr>
      <vt:lpstr>  </vt:lpstr>
      <vt:lpstr>  </vt:lpstr>
      <vt:lpstr>  </vt:lpstr>
      <vt:lpstr>  </vt:lpstr>
      <vt:lpstr>  </vt:lpstr>
      <vt:lpstr>  </vt:lpstr>
      <vt:lpstr>  </vt:lpstr>
      <vt:lpstr>HOW TO SECURE</vt:lpstr>
      <vt:lpstr>  </vt:lpstr>
      <vt:lpstr>  </vt:lpstr>
      <vt:lpstr>  </vt:lpstr>
      <vt:lpstr>POINTS TO REMEMBER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cp:lastModifiedBy>Navajyoth krishnan</cp:lastModifiedBy>
  <cp:revision>5</cp:revision>
  <dcterms:modified xsi:type="dcterms:W3CDTF">2023-02-06T16:31:31Z</dcterms:modified>
</cp:coreProperties>
</file>