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C478-F0F7-A099-F95D-D58CDCB0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B87E-6E18-F7A0-ECAC-6EBEF620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6A68-3B18-9B6E-3B4F-C3DCAF62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ABC18-AE63-2797-7FAF-7B7FE97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ADD9-C961-D542-8AC2-746A7A7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F6A-9CB7-3F90-3083-EF20D3AD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4E33C-BB72-0AF3-7928-EB925FF1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87C7-AE5F-274E-D8CE-5EB3B982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38A-9FAB-6907-4A03-505D8FA9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7A0C-2505-075B-2F87-0179B45E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544A2-CD44-14FA-C9B6-C30470B85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84E7-F5F9-F304-5A60-F8295578C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0972-415C-38B1-DDC9-88569D5A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D22D-25F2-8A79-F94A-46CEF08F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C59B-586B-CB1D-8138-74D46312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3860-B1EC-6368-C44D-B4F56138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1843-713E-9C88-7090-0A7F2831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7F6E-6E13-BAE6-F46C-5A7D2070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7322-72E0-B53F-006E-9E8DFEEE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9ACE-87DC-CA5C-82DC-BD63F9E5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C77-9A3A-EC03-3D35-864AAF91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72E2-AD39-692F-D6F8-04F4F44A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0805-E3F0-CCE9-813D-EF692495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E2A3-2263-2492-0602-35C7C892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DBA9-CC30-A701-4DD5-BCEF3BCA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C4CC-D13D-7F72-781D-9F8A9262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A0C8-5D43-CBB9-584D-45DE75ED2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003D3-5A3C-C3B9-F271-71FC7377B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2731-00F8-C727-DC24-98D7856B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FC0D-DC1D-FD77-8912-F5CF358B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A445-D154-0199-F161-805FBBE9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F69F-FEE2-4F01-A381-C15308C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ED543-3CAB-9103-3B8E-91E63BF0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A8FC3-F6F1-122D-D522-5B3763F4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EE5D3-FB2E-30D5-ADC8-7D8E2EA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336B3-0518-6FF4-9D84-1442F4B06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6124-A704-5353-D864-1EFCB5ED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43B3-31BF-3EFD-F462-9073BE61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EDD0D-934F-A496-ADC2-C5D94B9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D5D-2166-5632-AB9D-704D6D89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226E9-44EF-9ABB-9C10-C4E7CE2F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5144A-0DCF-0AD3-D5E5-9A924B0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64567-66E4-6F55-5AB9-40B93763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D5F38-34E6-23B6-3401-6A24B3CE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C19A4-26DB-05EF-B43E-E44D35F2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F373-6D3E-AAAB-4E96-62AE4E8F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19E7-7EC2-DDAF-F846-9A23877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0669-2B88-EC09-8475-7DCF207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E8E14-261B-3A4B-137A-018B2F62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68F9-20A1-9060-EFEC-FF6A4D92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067D-0BF5-900C-C73D-CE0B43A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BBD2-10C9-C800-5E4D-420B93FA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4416-AC43-CB8D-3B63-437452CC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33690-E805-E715-1847-EC6756F9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FEAF2-63B5-446C-E580-2407A81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98C40-244E-C978-7784-521A1620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5AE53-6F49-1FBB-C50F-99686BF5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5A6-957F-A907-0058-C81E7D7E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03E78-DC12-D09B-603D-38035C1D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3385-36A7-A87D-EBB5-A842DC36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8934-0FE9-4099-B009-FD57B549F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5E9D-4CC6-42CE-B535-FEC8226D495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2967-CB17-9334-3FB5-D679305FB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4833-0C4F-520D-FD67-691CE6252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283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4EF471-2CF4-07D1-7697-E882ACB75397}"/>
              </a:ext>
            </a:extLst>
          </p:cNvPr>
          <p:cNvSpPr/>
          <p:nvPr/>
        </p:nvSpPr>
        <p:spPr>
          <a:xfrm>
            <a:off x="1362075" y="6272212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96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2CCC4-7E65-7700-2923-DEF5A6D65C48}"/>
              </a:ext>
            </a:extLst>
          </p:cNvPr>
          <p:cNvSpPr/>
          <p:nvPr/>
        </p:nvSpPr>
        <p:spPr>
          <a:xfrm>
            <a:off x="1400175" y="923925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1CC7F1-74D6-792E-C49A-419D25738817}"/>
              </a:ext>
            </a:extLst>
          </p:cNvPr>
          <p:cNvSpPr/>
          <p:nvPr/>
        </p:nvSpPr>
        <p:spPr>
          <a:xfrm>
            <a:off x="1400175" y="6291262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62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2CCC4-7E65-7700-2923-DEF5A6D65C48}"/>
              </a:ext>
            </a:extLst>
          </p:cNvPr>
          <p:cNvSpPr/>
          <p:nvPr/>
        </p:nvSpPr>
        <p:spPr>
          <a:xfrm>
            <a:off x="1400175" y="9239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1CC7F1-74D6-792E-C49A-419D25738817}"/>
              </a:ext>
            </a:extLst>
          </p:cNvPr>
          <p:cNvSpPr/>
          <p:nvPr/>
        </p:nvSpPr>
        <p:spPr>
          <a:xfrm>
            <a:off x="1400175" y="6291262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00F360-F76A-3F9B-3BC1-CB41D0582491}"/>
              </a:ext>
            </a:extLst>
          </p:cNvPr>
          <p:cNvSpPr/>
          <p:nvPr/>
        </p:nvSpPr>
        <p:spPr>
          <a:xfrm>
            <a:off x="11020425" y="209550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67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2CCC4-7E65-7700-2923-DEF5A6D65C48}"/>
              </a:ext>
            </a:extLst>
          </p:cNvPr>
          <p:cNvSpPr/>
          <p:nvPr/>
        </p:nvSpPr>
        <p:spPr>
          <a:xfrm>
            <a:off x="1400175" y="9239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1CC7F1-74D6-792E-C49A-419D25738817}"/>
              </a:ext>
            </a:extLst>
          </p:cNvPr>
          <p:cNvSpPr/>
          <p:nvPr/>
        </p:nvSpPr>
        <p:spPr>
          <a:xfrm>
            <a:off x="1400175" y="6291262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00F360-F76A-3F9B-3BC1-CB41D0582491}"/>
              </a:ext>
            </a:extLst>
          </p:cNvPr>
          <p:cNvSpPr/>
          <p:nvPr/>
        </p:nvSpPr>
        <p:spPr>
          <a:xfrm>
            <a:off x="11020425" y="209550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000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14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Lumentum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Navakhun Buachan</dc:creator>
  <cp:lastModifiedBy>Navakhun Buachan</cp:lastModifiedBy>
  <cp:revision>1</cp:revision>
  <dcterms:created xsi:type="dcterms:W3CDTF">2023-11-20T06:26:51Z</dcterms:created>
  <dcterms:modified xsi:type="dcterms:W3CDTF">2023-11-23T02:32:50Z</dcterms:modified>
</cp:coreProperties>
</file>