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82564"/>
  </p:normalViewPr>
  <p:slideViewPr>
    <p:cSldViewPr snapToGrid="0">
      <p:cViewPr varScale="1">
        <p:scale>
          <a:sx n="70" d="100"/>
          <a:sy n="70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DFADF-B16A-B946-9A49-EF0F18E1B533}" type="datetimeFigureOut">
              <a:rPr kumimoji="1" lang="zh-CN" altLang="en-US" smtClean="0"/>
              <a:t>2024/7/2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A294-EC32-F54E-8F80-7CB349BFE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16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CA294-EC32-F54E-8F80-7CB349BFEC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22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CA294-EC32-F54E-8F80-7CB349BFEC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CA294-EC32-F54E-8F80-7CB349BFEC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69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31900-E11B-4F2B-AC97-1C93C585B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86ADE-97A6-45A3-ADF5-5B2F95BC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4EB7C-51E5-40EC-81B3-15AE7E8E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30D03-BDD5-45CF-BCA8-47BB6291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04DA4-D6C0-4F91-8CF6-A3725B1C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F0F90-D660-4E1E-9A8E-A6D5C92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CE2ED-1B09-4F01-9C88-72A0E1BE3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44445-C847-4E55-9AAE-97154A51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8CF39-9A9D-4E4A-978C-5B21FB1A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0BDD6-EE06-4F1D-92D9-99590717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2F7F58-CE8E-41F5-A440-2A83D9404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F47C2-BD8B-439C-B864-1138F5DE9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C6142-6CEF-4238-9DB3-FAF6B002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EF0B2-440E-4469-9AE3-87416F89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27988-BE5E-46E7-BD0C-DF17981B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2E810-42D0-465D-AA27-6E438651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5D81C-6CE0-4E83-A573-E76EE29C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7B26F-1420-46E4-ACE1-FE019D7D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C8238-63B9-4CA7-9604-95A9C2B7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C4D2B-C699-4A8B-B5AB-E8A3F7CD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54462-C08D-4880-AE82-A059ECB9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03331-8985-4C9B-A333-B98204D3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87EFF-FE8F-4C0F-868E-E61DAD61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0A9E2-5FD4-4C74-BE19-FEE07170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A1774-1B3B-4375-A0C8-5F626473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8A3F0-851C-4D77-8AF3-15EF785D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8E071-A66B-4A4B-95C0-356AC31D6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5BFCA-251E-4C09-AE7C-5C4658D7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FBF01-E61F-4994-8C3C-A62BABCF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E26BB-B7D1-4131-9D82-9EF232D7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C6B1B-DB17-4DB9-951F-A3E88F9D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FB576-E6F8-40CD-BC6F-5B5856E8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CE187-0EB2-4ABD-BB75-F1C1FCF9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E25FF-D7FB-4B0F-9C28-A3D11946E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250ED-2285-4EB5-84C8-54AB81D0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2C5846-C089-48B4-8A53-1DE16FC5D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3483D0-988B-45EF-883E-DFAE1AC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F15245-9BD2-4AEB-BFC1-57E52A61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E492D2-066A-402C-AE8B-9BF2E208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D994-47E0-4A55-B385-D3684BFC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6B56AB-650D-49B1-9B31-35E5B1B1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FDF9AC-7B04-4172-B3BD-2D5C4DD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81AFD-C462-4A7A-BB8D-205F9255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8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FA80F9-D345-43F5-BACC-74697B27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B73ACD-7FA7-4562-8720-0D4161A3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E5BF8-87F7-460D-958F-99615FDE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4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AF44-5E2B-4FFE-AE6B-4ABE9E3B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83AD6-B9AF-4C4D-9CEE-F41FB9EF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2E613-48E3-490E-B494-05EE050E8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610B8-6D7A-44D5-905F-907A7A87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4AC55-5EDA-44AC-9594-83C3C06E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2B695-417C-4A5B-80E8-654AEB4F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CCF9C-E0A7-4A0C-9D96-193F7C23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B9ADAD-77CB-4F7D-AB71-4002BE675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C6EF3-3511-4506-858B-7A8D8B489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8C858-E2B4-4ABC-9BFA-5F2FF828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589D2-6389-4ADA-AE9B-E11B6730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D82E6-AE49-4CCE-B6F5-D588A0C6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1D19ED-CD59-40D5-A8D2-CA67DB92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51C24-4325-4474-AFBD-A1413BC4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0D767-B666-4C8D-B95B-B8A4FEB7D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905C-079B-468D-9B6D-293FA97E510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1B9C2-DC87-4EA2-8236-70FC6A280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EE3E0-C467-4BD7-A980-F41155552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C6CB-5295-4C3A-B5B0-5197F31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874520"/>
            <a:ext cx="624910" cy="31089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391715"/>
            <a:ext cx="12192000" cy="46476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7280" y="1761490"/>
            <a:ext cx="1059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1F497D"/>
                </a:solidFill>
                <a:latin typeface="微软雅黑" panose="020B0503020204020204" charset="-122"/>
                <a:ea typeface="微软雅黑" panose="020B0503020204020204" charset="-122"/>
              </a:rPr>
              <a:t>开题答辩说明</a:t>
            </a:r>
            <a:endParaRPr lang="en-US" altLang="zh-CN" sz="4400" b="1" dirty="0">
              <a:solidFill>
                <a:srgbClr val="1F49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7560" y="541020"/>
            <a:ext cx="84562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1F497D"/>
                </a:solidFill>
                <a:latin typeface="+mj-lt"/>
                <a:ea typeface="+mj-ea"/>
                <a:cs typeface="+mj-cs"/>
              </a:rPr>
              <a:t>开题答辩</a:t>
            </a:r>
            <a:endParaRPr lang="en-US" altLang="zh-CN" sz="4000" b="1" dirty="0">
              <a:solidFill>
                <a:srgbClr val="1F497D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24583" y="1194991"/>
            <a:ext cx="7317035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1F06F8C-5CFD-C040-8A22-DF08847EAA4A}"/>
              </a:ext>
            </a:extLst>
          </p:cNvPr>
          <p:cNvSpPr txBox="1"/>
          <p:nvPr/>
        </p:nvSpPr>
        <p:spPr>
          <a:xfrm>
            <a:off x="924583" y="1480929"/>
            <a:ext cx="11267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7</a:t>
            </a:r>
            <a:r>
              <a:rPr kumimoji="1" lang="zh-CN" altLang="en-US" sz="2400" dirty="0">
                <a:latin typeface="+mn-ea"/>
              </a:rPr>
              <a:t>月</a:t>
            </a:r>
            <a:r>
              <a:rPr kumimoji="1" lang="en-US" altLang="zh-CN" sz="2400" dirty="0">
                <a:latin typeface="+mn-ea"/>
              </a:rPr>
              <a:t>4</a:t>
            </a:r>
            <a:r>
              <a:rPr kumimoji="1" lang="zh-CN" altLang="en-US" sz="2400" dirty="0">
                <a:latin typeface="+mn-ea"/>
              </a:rPr>
              <a:t>日上午九点，每小组</a:t>
            </a:r>
            <a:r>
              <a:rPr kumimoji="1" lang="en-US" altLang="zh-CN" sz="2400" dirty="0">
                <a:latin typeface="+mn-ea"/>
              </a:rPr>
              <a:t>10</a:t>
            </a:r>
            <a:r>
              <a:rPr kumimoji="1" lang="zh-CN" altLang="en-US" sz="2400" dirty="0">
                <a:latin typeface="+mn-ea"/>
              </a:rPr>
              <a:t>分钟</a:t>
            </a:r>
            <a:endParaRPr kumimoji="1"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答辩内容</a:t>
            </a:r>
            <a:endParaRPr kumimoji="1" lang="en-US" altLang="zh-CN" sz="2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项目意义</a:t>
            </a:r>
            <a:endParaRPr kumimoji="1" lang="en-US" altLang="zh-CN" sz="2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市面现有产品及对比</a:t>
            </a:r>
            <a:endParaRPr kumimoji="1" lang="en-US" altLang="zh-CN" sz="2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软件流程、功能模块、</a:t>
            </a:r>
            <a:r>
              <a:rPr kumimoji="1" lang="en-US" altLang="zh-CN" sz="2400" dirty="0">
                <a:latin typeface="+mn-ea"/>
              </a:rPr>
              <a:t>UI</a:t>
            </a:r>
            <a:r>
              <a:rPr kumimoji="1" lang="zh-CN" altLang="en-US" sz="2400" dirty="0">
                <a:latin typeface="+mn-ea"/>
              </a:rPr>
              <a:t>原型</a:t>
            </a:r>
            <a:endParaRPr kumimoji="1" lang="en-US" altLang="zh-CN" sz="2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系统开发方案（例如选用何种定位方法、服务器、数据库、数据传输协议）</a:t>
            </a:r>
            <a:endParaRPr kumimoji="1" lang="en-US" altLang="zh-CN" sz="2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每位组员的任务人工分工与计划</a:t>
            </a:r>
            <a:endParaRPr kumimoji="1"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4</a:t>
            </a:r>
            <a:r>
              <a:rPr kumimoji="1" lang="zh-CN" altLang="en-US" sz="2400" dirty="0">
                <a:latin typeface="+mn-ea"/>
              </a:rPr>
              <a:t>日晚</a:t>
            </a:r>
            <a:r>
              <a:rPr kumimoji="1" lang="en-US" altLang="zh-CN" sz="2400" dirty="0">
                <a:latin typeface="+mn-ea"/>
              </a:rPr>
              <a:t>24:00</a:t>
            </a:r>
            <a:r>
              <a:rPr kumimoji="1" lang="zh-CN" altLang="en-US" sz="2400" dirty="0">
                <a:latin typeface="+mn-ea"/>
              </a:rPr>
              <a:t>前将软件设计说明书（前五部分）和开题</a:t>
            </a:r>
            <a:r>
              <a:rPr kumimoji="1" lang="en-US" altLang="zh-CN" sz="2400" dirty="0">
                <a:latin typeface="+mn-ea"/>
              </a:rPr>
              <a:t>PPT</a:t>
            </a:r>
            <a:r>
              <a:rPr kumimoji="1" lang="zh-CN" altLang="en-US" sz="2400" dirty="0">
                <a:latin typeface="+mn-ea"/>
              </a:rPr>
              <a:t>通过课程平台提交</a:t>
            </a:r>
            <a:endParaRPr kumimoji="1" lang="en-US" altLang="zh-CN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7560" y="541020"/>
            <a:ext cx="84562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1F497D"/>
                </a:solidFill>
                <a:latin typeface="+mj-lt"/>
                <a:ea typeface="+mj-ea"/>
                <a:cs typeface="+mj-cs"/>
              </a:rPr>
              <a:t>需求分析文档范例</a:t>
            </a:r>
            <a:endParaRPr lang="en-US" altLang="zh-CN" sz="4000" b="1" dirty="0">
              <a:solidFill>
                <a:srgbClr val="1F497D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24583" y="1194991"/>
            <a:ext cx="7317035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327C922-68C4-D848-871F-CF9A223FF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33" y="1203803"/>
            <a:ext cx="8714134" cy="54246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3009AF-1C57-6D42-B804-848B8536CC1B}"/>
              </a:ext>
            </a:extLst>
          </p:cNvPr>
          <p:cNvSpPr txBox="1"/>
          <p:nvPr/>
        </p:nvSpPr>
        <p:spPr>
          <a:xfrm>
            <a:off x="6953194" y="6170928"/>
            <a:ext cx="2964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小组成员分工</a:t>
            </a:r>
            <a:endParaRPr kumimoji="1"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146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91</Words>
  <Application>Microsoft Office PowerPoint</Application>
  <PresentationFormat>宽屏</PresentationFormat>
  <Paragraphs>15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童 瑶</dc:creator>
  <cp:lastModifiedBy>1</cp:lastModifiedBy>
  <cp:revision>169</cp:revision>
  <dcterms:created xsi:type="dcterms:W3CDTF">2020-03-08T11:01:05Z</dcterms:created>
  <dcterms:modified xsi:type="dcterms:W3CDTF">2024-07-02T00:38:53Z</dcterms:modified>
</cp:coreProperties>
</file>