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2.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4.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0999"/>
            <a:ext cy="3429000" cx="6096000"/>
          </a:xfrm>
          <a:custGeom>
            <a:pathLst>
              <a:path w="120000" extrusionOk="0" h="120000">
                <a:moveTo>
                  <a:pt y="0" x="0"/>
                </a:moveTo>
                <a:lnTo>
                  <a:pt y="0" x="120000"/>
                </a:lnTo>
                <a:lnTo>
                  <a:pt y="120000" x="120000"/>
                </a:lnTo>
                <a:lnTo>
                  <a:pt y="120000" x="0"/>
                </a:lnTo>
                <a:close/>
              </a:path>
            </a:pathLst>
          </a:custGeom>
          <a:solidFill>
            <a:srgbClr val="FFFFFF"/>
          </a:solidFill>
          <a:ln w="9525" cap="flat">
            <a:solidFill>
              <a:srgbClr val="000000"/>
            </a:solidFill>
            <a:prstDash val="solid"/>
            <a:miter/>
            <a:headEnd w="med" len="med" type="none"/>
            <a:tailEnd w="med" len="med" type="none"/>
          </a:ln>
        </p:spPr>
      </p:sp>
      <p:sp>
        <p:nvSpPr>
          <p:cNvPr id="60" name="Shape 60"/>
          <p:cNvSpPr/>
          <p:nvPr/>
        </p:nvSpPr>
        <p:spPr>
          <a:xfrm>
            <a:off y="4343400" x="914400"/>
            <a:ext cy="4114800" cx="5029199"/>
          </a:xfrm>
          <a:prstGeom prst="rect">
            <a:avLst/>
          </a:prstGeom>
          <a:noFill/>
          <a:ln>
            <a:noFill/>
          </a:ln>
        </p:spPr>
        <p:txBody>
          <a:bodyPr bIns="45700" rIns="91425" lIns="91425" tIns="45700" anchor="ctr" anchorCtr="0">
            <a:noAutofit/>
          </a:bodyPr>
          <a:lstStyle/>
          <a:p>
            <a:pPr algn="l" rtl="0" lvl="0" marR="0" indent="0" marL="0">
              <a:lnSpc>
                <a:spcPct val="100000"/>
              </a:lnSpc>
              <a:spcBef>
                <a:spcPts val="0"/>
              </a:spcBef>
              <a:spcAft>
                <a:spcPts val="0"/>
              </a:spcAft>
              <a:buNone/>
            </a:pPr>
            <a:r>
              <a:t/>
            </a:r>
            <a:endParaRPr strike="noStrike" u="none" b="0" cap="none" baseline="0" sz="2400" i="0">
              <a:solidFill>
                <a:srgbClr val="000000"/>
              </a:solidFill>
              <a:latin typeface="Times New Roman"/>
              <a:ea typeface="Times New Roman"/>
              <a:cs typeface="Times New Roman"/>
              <a:sym typeface="Times New Roman"/>
            </a:endParaRPr>
          </a:p>
        </p:txBody>
      </p:sp>
      <p:sp>
        <p:nvSpPr>
          <p:cNvPr id="61" name="Shape 61"/>
          <p:cNvSpPr txBox="1"/>
          <p:nvPr>
            <p:ph idx="1" type="body"/>
          </p:nvPr>
        </p:nvSpPr>
        <p:spPr>
          <a:xfrm>
            <a:off y="4343400" x="914400"/>
            <a:ext cy="4113211" cx="5027611"/>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4" name="Shape 224"/>
        <p:cNvGrpSpPr/>
        <p:nvPr/>
      </p:nvGrpSpPr>
      <p:grpSpPr>
        <a:xfrm>
          <a:off y="0" x="0"/>
          <a:ext cy="0" cx="0"/>
          <a:chOff y="0" x="0"/>
          <a:chExt cy="0" cx="0"/>
        </a:xfrm>
      </p:grpSpPr>
      <p:sp>
        <p:nvSpPr>
          <p:cNvPr id="225" name="Shape 2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6" name="Shape 2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0" name="Shape 230"/>
        <p:cNvGrpSpPr/>
        <p:nvPr/>
      </p:nvGrpSpPr>
      <p:grpSpPr>
        <a:xfrm>
          <a:off y="0" x="0"/>
          <a:ext cy="0" cx="0"/>
          <a:chOff y="0" x="0"/>
          <a:chExt cy="0" cx="0"/>
        </a:xfrm>
      </p:grpSpPr>
      <p:sp>
        <p:nvSpPr>
          <p:cNvPr id="231" name="Shape 2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2" name="Shape 2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y="0" x="0"/>
          <a:ext cy="0" cx="0"/>
          <a:chOff y="0" x="0"/>
          <a:chExt cy="0" cx="0"/>
        </a:xfrm>
      </p:grpSpPr>
      <p:sp>
        <p:nvSpPr>
          <p:cNvPr id="10" name="Shape 10"/>
          <p:cNvSpPr/>
          <p:nvPr/>
        </p:nvSpPr>
        <p:spPr>
          <a:xfrm>
            <a:off y="0" x="4724400"/>
            <a:ext cy="5140547" cx="3012140"/>
          </a:xfrm>
          <a:custGeom>
            <a:pathLst>
              <a:path w="3012141" extrusionOk="0" h="6854064">
                <a:moveTo>
                  <a:pt y="0" x="2623817"/>
                </a:moveTo>
                <a:lnTo>
                  <a:pt y="608783" x="2791741"/>
                </a:lnTo>
                <a:lnTo>
                  <a:pt y="1301537" x="1826176"/>
                </a:lnTo>
                <a:lnTo>
                  <a:pt y="2466623" x="2130539"/>
                </a:lnTo>
                <a:lnTo>
                  <a:pt y="3190866" x="1175470"/>
                </a:lnTo>
                <a:lnTo>
                  <a:pt y="4355952" x="1469337"/>
                </a:lnTo>
                <a:lnTo>
                  <a:pt y="5080194" x="493277"/>
                </a:lnTo>
                <a:lnTo>
                  <a:pt y="6255776" x="808135"/>
                </a:lnTo>
                <a:lnTo>
                  <a:pt y="6854064" x="0"/>
                </a:lnTo>
                <a:lnTo>
                  <a:pt y="6854064" x="388325"/>
                </a:lnTo>
                <a:lnTo>
                  <a:pt y="6308258" x="1007545"/>
                </a:lnTo>
                <a:lnTo>
                  <a:pt y="5122179" x="713678"/>
                </a:lnTo>
                <a:lnTo>
                  <a:pt y="4408433" x="1679242"/>
                </a:lnTo>
                <a:lnTo>
                  <a:pt y="3232851" x="1364384"/>
                </a:lnTo>
                <a:lnTo>
                  <a:pt y="2498112" x="2361435"/>
                </a:lnTo>
                <a:lnTo>
                  <a:pt y="1343522" x="2015091"/>
                </a:lnTo>
                <a:lnTo>
                  <a:pt y="608783" x="3012141"/>
                </a:lnTo>
                <a:lnTo>
                  <a:pt y="0" x="2833722"/>
                </a:lnTo>
              </a:path>
            </a:pathLst>
          </a:custGeom>
          <a:solidFill>
            <a:schemeClr val="dk1"/>
          </a:solidFill>
          <a:ln>
            <a:noFill/>
          </a:ln>
        </p:spPr>
        <p:txBody>
          <a:bodyPr bIns="45700" rIns="91425" lIns="91425" tIns="45700" anchor="ctr" anchorCtr="0">
            <a:noAutofit/>
          </a:bodyPr>
          <a:lstStyle/>
          <a:p>
            <a:pPr>
              <a:spcBef>
                <a:spcPts val="0"/>
              </a:spcBef>
              <a:buNone/>
            </a:pPr>
            <a:r>
              <a:t/>
            </a:r>
            <a:endParaRPr/>
          </a:p>
        </p:txBody>
      </p:sp>
      <p:grpSp>
        <p:nvGrpSpPr>
          <p:cNvPr id="11" name="Shape 11"/>
          <p:cNvGrpSpPr/>
          <p:nvPr/>
        </p:nvGrpSpPr>
        <p:grpSpPr>
          <a:xfrm>
            <a:off y="0" x="4571999"/>
            <a:ext cy="5143499" cx="4546600"/>
            <a:chOff y="0" x="1447"/>
            <a:chExt cy="4319" cx="2863"/>
          </a:xfrm>
        </p:grpSpPr>
        <p:sp>
          <p:nvSpPr>
            <p:cNvPr id="12" name="Shape 12"/>
            <p:cNvSpPr/>
            <p:nvPr/>
          </p:nvSpPr>
          <p:spPr>
            <a:xfrm>
              <a:off y="0" x="1447"/>
              <a:ext cy="4319" cx="1885"/>
            </a:xfrm>
            <a:custGeom>
              <a:pathLst>
                <a:path w="1886" extrusionOk="0" h="4320">
                  <a:moveTo>
                    <a:pt y="0" x="1719"/>
                  </a:moveTo>
                  <a:lnTo>
                    <a:pt y="357" x="1813"/>
                  </a:lnTo>
                  <a:lnTo>
                    <a:pt y="805" x="1194"/>
                  </a:lnTo>
                  <a:lnTo>
                    <a:pt y="1544" x="1393"/>
                  </a:lnTo>
                  <a:lnTo>
                    <a:pt y="1991" x="777"/>
                  </a:lnTo>
                  <a:lnTo>
                    <a:pt y="2734" x="972"/>
                  </a:lnTo>
                  <a:lnTo>
                    <a:pt y="3178" x="355"/>
                  </a:lnTo>
                  <a:lnTo>
                    <a:pt y="3921" x="554"/>
                  </a:lnTo>
                  <a:lnTo>
                    <a:pt y="4320" x="0"/>
                  </a:lnTo>
                  <a:lnTo>
                    <a:pt y="4320" x="109"/>
                  </a:lnTo>
                  <a:lnTo>
                    <a:pt y="3948" x="623"/>
                  </a:lnTo>
                  <a:lnTo>
                    <a:pt y="3205" x="430"/>
                  </a:lnTo>
                  <a:lnTo>
                    <a:pt y="2761" x="1045"/>
                  </a:lnTo>
                  <a:lnTo>
                    <a:pt y="2018" x="850"/>
                  </a:lnTo>
                  <a:lnTo>
                    <a:pt y="1572" x="1468"/>
                  </a:lnTo>
                  <a:lnTo>
                    <a:pt y="830" x="1271"/>
                  </a:lnTo>
                  <a:lnTo>
                    <a:pt y="386" x="1886"/>
                  </a:lnTo>
                  <a:lnTo>
                    <a:pt y="0" x="1788"/>
                  </a:lnTo>
                  <a:lnTo>
                    <a:pt y="0" x="1719"/>
                  </a:lnTo>
                  <a:close/>
                </a:path>
              </a:pathLst>
            </a:custGeom>
            <a:solidFill>
              <a:srgbClr val="A64129"/>
            </a:solidFill>
            <a:ln>
              <a:noFill/>
            </a:ln>
          </p:spPr>
          <p:txBody>
            <a:bodyPr bIns="45700" rIns="91425" lIns="91425" tIns="45700" anchor="t" anchorCtr="0">
              <a:noAutofit/>
            </a:bodyPr>
            <a:lstStyle/>
            <a:p>
              <a:pPr>
                <a:spcBef>
                  <a:spcPts val="0"/>
                </a:spcBef>
                <a:buNone/>
              </a:pPr>
              <a:r>
                <a:t/>
              </a:r>
              <a:endParaRPr/>
            </a:p>
          </p:txBody>
        </p:sp>
        <p:sp>
          <p:nvSpPr>
            <p:cNvPr id="13" name="Shape 13"/>
            <p:cNvSpPr/>
            <p:nvPr/>
          </p:nvSpPr>
          <p:spPr>
            <a:xfrm>
              <a:off y="0" x="1559"/>
              <a:ext cy="4319" cx="1978"/>
            </a:xfrm>
            <a:custGeom>
              <a:pathLst>
                <a:path w="1979" extrusionOk="0" h="4320">
                  <a:moveTo>
                    <a:pt y="0" x="1673"/>
                  </a:moveTo>
                  <a:lnTo>
                    <a:pt y="382" x="1777"/>
                  </a:lnTo>
                  <a:lnTo>
                    <a:pt y="830" x="1160"/>
                  </a:lnTo>
                  <a:lnTo>
                    <a:pt y="1570" x="1357"/>
                  </a:lnTo>
                  <a:lnTo>
                    <a:pt y="2016" x="743"/>
                  </a:lnTo>
                  <a:lnTo>
                    <a:pt y="2759" x="936"/>
                  </a:lnTo>
                  <a:lnTo>
                    <a:pt y="3204" x="319"/>
                  </a:lnTo>
                  <a:lnTo>
                    <a:pt y="3947" x="517"/>
                  </a:lnTo>
                  <a:lnTo>
                    <a:pt y="4320" x="0"/>
                  </a:lnTo>
                  <a:lnTo>
                    <a:pt y="4320" x="304"/>
                  </a:lnTo>
                  <a:lnTo>
                    <a:pt y="4025" x="717"/>
                  </a:lnTo>
                  <a:lnTo>
                    <a:pt y="3280" x="521"/>
                  </a:lnTo>
                  <a:lnTo>
                    <a:pt y="2836" x="1136"/>
                  </a:lnTo>
                  <a:lnTo>
                    <a:pt y="2093" x="941"/>
                  </a:lnTo>
                  <a:lnTo>
                    <a:pt y="1648" x="1559"/>
                  </a:lnTo>
                  <a:lnTo>
                    <a:pt y="905" x="1362"/>
                  </a:lnTo>
                  <a:lnTo>
                    <a:pt y="461" x="1979"/>
                  </a:lnTo>
                  <a:lnTo>
                    <a:pt y="0" x="1859"/>
                  </a:lnTo>
                  <a:lnTo>
                    <a:pt y="0" x="1673"/>
                  </a:lnTo>
                  <a:close/>
                </a:path>
              </a:pathLst>
            </a:custGeom>
            <a:solidFill>
              <a:srgbClr val="384452"/>
            </a:solidFill>
            <a:ln>
              <a:noFill/>
            </a:ln>
          </p:spPr>
          <p:txBody>
            <a:bodyPr bIns="45700" rIns="91425" lIns="91425" tIns="45700" anchor="t" anchorCtr="0">
              <a:noAutofit/>
            </a:bodyPr>
            <a:lstStyle/>
            <a:p>
              <a:pPr>
                <a:spcBef>
                  <a:spcPts val="0"/>
                </a:spcBef>
                <a:buNone/>
              </a:pPr>
              <a:r>
                <a:t/>
              </a:r>
              <a:endParaRPr/>
            </a:p>
          </p:txBody>
        </p:sp>
        <p:sp>
          <p:nvSpPr>
            <p:cNvPr id="14" name="Shape 14"/>
            <p:cNvSpPr/>
            <p:nvPr/>
          </p:nvSpPr>
          <p:spPr>
            <a:xfrm>
              <a:off y="0" x="2090"/>
              <a:ext cy="4319" cx="1805"/>
            </a:xfrm>
            <a:custGeom>
              <a:pathLst>
                <a:path w="1806" extrusionOk="0" h="4320">
                  <a:moveTo>
                    <a:pt y="0" x="1462"/>
                  </a:moveTo>
                  <a:lnTo>
                    <a:pt y="510" x="1604"/>
                  </a:lnTo>
                  <a:lnTo>
                    <a:pt y="958" x="987"/>
                  </a:lnTo>
                  <a:lnTo>
                    <a:pt y="1696" x="1183"/>
                  </a:lnTo>
                  <a:lnTo>
                    <a:pt y="2142" x="570"/>
                  </a:lnTo>
                  <a:lnTo>
                    <a:pt y="2885" x="764"/>
                  </a:lnTo>
                  <a:lnTo>
                    <a:pt y="3329" x="147"/>
                  </a:lnTo>
                  <a:lnTo>
                    <a:pt y="4072" x="344"/>
                  </a:lnTo>
                  <a:lnTo>
                    <a:pt y="4320" x="0"/>
                  </a:lnTo>
                  <a:lnTo>
                    <a:pt y="4320" x="304"/>
                  </a:lnTo>
                  <a:lnTo>
                    <a:pt y="4151" x="544"/>
                  </a:lnTo>
                  <a:lnTo>
                    <a:pt y="3406" x="349"/>
                  </a:lnTo>
                  <a:lnTo>
                    <a:pt y="2961" x="965"/>
                  </a:lnTo>
                  <a:lnTo>
                    <a:pt y="2220" x="768"/>
                  </a:lnTo>
                  <a:lnTo>
                    <a:pt y="1776" x="1385"/>
                  </a:lnTo>
                  <a:lnTo>
                    <a:pt y="1031" x="1189"/>
                  </a:lnTo>
                  <a:lnTo>
                    <a:pt y="586" x="1806"/>
                  </a:lnTo>
                  <a:lnTo>
                    <a:pt y="0" x="1647"/>
                  </a:lnTo>
                  <a:lnTo>
                    <a:pt y="0" x="1462"/>
                  </a:lnTo>
                  <a:close/>
                </a:path>
              </a:pathLst>
            </a:custGeom>
            <a:solidFill>
              <a:srgbClr val="F68C1F"/>
            </a:solidFill>
            <a:ln>
              <a:noFill/>
            </a:ln>
          </p:spPr>
          <p:txBody>
            <a:bodyPr bIns="45700" rIns="91425" lIns="91425" tIns="45700" anchor="t" anchorCtr="0">
              <a:noAutofit/>
            </a:bodyPr>
            <a:lstStyle/>
            <a:p>
              <a:pPr>
                <a:spcBef>
                  <a:spcPts val="0"/>
                </a:spcBef>
                <a:buNone/>
              </a:pPr>
              <a:r>
                <a:t/>
              </a:r>
              <a:endParaRPr/>
            </a:p>
          </p:txBody>
        </p:sp>
        <p:sp>
          <p:nvSpPr>
            <p:cNvPr id="15" name="Shape 15"/>
            <p:cNvSpPr/>
            <p:nvPr/>
          </p:nvSpPr>
          <p:spPr>
            <a:xfrm>
              <a:off y="0" x="2463"/>
              <a:ext cy="4319" cx="1847"/>
            </a:xfrm>
            <a:custGeom>
              <a:pathLst>
                <a:path w="1848" extrusionOk="0" h="4320">
                  <a:moveTo>
                    <a:pt y="0" x="1311"/>
                  </a:moveTo>
                  <a:lnTo>
                    <a:pt y="606" x="1475"/>
                  </a:lnTo>
                  <a:lnTo>
                    <a:pt y="1055" x="856"/>
                  </a:lnTo>
                  <a:lnTo>
                    <a:pt y="1794" x="1054"/>
                  </a:lnTo>
                  <a:lnTo>
                    <a:pt y="2240" x="439"/>
                  </a:lnTo>
                  <a:lnTo>
                    <a:pt y="2981" x="634"/>
                  </a:lnTo>
                  <a:lnTo>
                    <a:pt y="3428" x="16"/>
                  </a:lnTo>
                  <a:lnTo>
                    <a:pt y="4169" x="215"/>
                  </a:lnTo>
                  <a:lnTo>
                    <a:pt y="4320" x="0"/>
                  </a:lnTo>
                  <a:lnTo>
                    <a:pt y="4320" x="570"/>
                  </a:lnTo>
                  <a:lnTo>
                    <a:pt y="4304" x="584"/>
                  </a:lnTo>
                  <a:lnTo>
                    <a:pt y="3570" x="391"/>
                  </a:lnTo>
                  <a:lnTo>
                    <a:pt y="3118" x="1005"/>
                  </a:lnTo>
                  <a:lnTo>
                    <a:pt y="2380" x="810"/>
                  </a:lnTo>
                  <a:lnTo>
                    <a:pt y="1936" x="1422"/>
                  </a:lnTo>
                  <a:lnTo>
                    <a:pt y="1193" x="1229"/>
                  </a:lnTo>
                  <a:lnTo>
                    <a:pt y="743" x="1848"/>
                  </a:lnTo>
                  <a:lnTo>
                    <a:pt y="0" x="1650"/>
                  </a:lnTo>
                  <a:lnTo>
                    <a:pt y="0" x="1311"/>
                  </a:lnTo>
                  <a:close/>
                </a:path>
              </a:pathLst>
            </a:custGeom>
            <a:solidFill>
              <a:srgbClr val="A4BDC0"/>
            </a:solidFill>
            <a:ln>
              <a:noFill/>
            </a:ln>
          </p:spPr>
          <p:txBody>
            <a:bodyPr bIns="45700" rIns="91425" lIns="91425" tIns="45700" anchor="t" anchorCtr="0">
              <a:noAutofit/>
            </a:bodyPr>
            <a:lstStyle/>
            <a:p>
              <a:pPr>
                <a:spcBef>
                  <a:spcPts val="0"/>
                </a:spcBef>
                <a:buNone/>
              </a:pPr>
              <a:r>
                <a:t/>
              </a:r>
              <a:endParaRPr/>
            </a:p>
          </p:txBody>
        </p:sp>
      </p:grpSp>
      <p:sp>
        <p:nvSpPr>
          <p:cNvPr id="16" name="Shape 16"/>
          <p:cNvSpPr txBox="1"/>
          <p:nvPr>
            <p:ph type="ctrTitle"/>
          </p:nvPr>
        </p:nvSpPr>
        <p:spPr>
          <a:xfrm>
            <a:off y="746438" x="685800"/>
            <a:ext cy="1158600" cx="5258700"/>
          </a:xfrm>
          <a:prstGeom prst="rect">
            <a:avLst/>
          </a:prstGeom>
        </p:spPr>
        <p:txBody>
          <a:bodyPr bIns="91425" rIns="91425" lIns="91425" tIns="91425" anchor="b"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17" name="Shape 17"/>
          <p:cNvSpPr txBox="1"/>
          <p:nvPr>
            <p:ph idx="1" type="subTitle"/>
          </p:nvPr>
        </p:nvSpPr>
        <p:spPr>
          <a:xfrm>
            <a:off y="1986416" x="685800"/>
            <a:ext cy="772800" cx="5258700"/>
          </a:xfrm>
          <a:prstGeom prst="rect">
            <a:avLst/>
          </a:prstGeom>
        </p:spPr>
        <p:txBody>
          <a:bodyPr bIns="91425" rIns="91425" lIns="91425" tIns="91425" anchor="t" anchorCtr="0"/>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
        <p:nvSpPr>
          <p:cNvPr id="18" name="Shape 1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y="0" x="0"/>
          <a:ext cy="0" cx="0"/>
          <a:chOff y="0" x="0"/>
          <a:chExt cy="0" cx="0"/>
        </a:xfrm>
      </p:grpSpPr>
      <p:sp>
        <p:nvSpPr>
          <p:cNvPr id="20" name="Shape 20"/>
          <p:cNvSpPr/>
          <p:nvPr/>
        </p:nvSpPr>
        <p:spPr>
          <a:xfrm rot="-5400000">
            <a:off y="2431398" x="6431898"/>
            <a:ext cy="4519896" cx="904306"/>
          </a:xfrm>
          <a:custGeom>
            <a:pathLst>
              <a:path w="1205742" extrusionOk="0" h="4519897">
                <a:moveTo>
                  <a:pt y="0" x="924"/>
                </a:moveTo>
                <a:cubicBezTo>
                  <a:pt y="1497993" x="6351"/>
                  <a:pt y="3021904" x="-3772"/>
                  <a:pt y="4519897" x="1655"/>
                </a:cubicBezTo>
                <a:lnTo>
                  <a:pt y="4518403" x="831272"/>
                </a:lnTo>
                <a:lnTo>
                  <a:pt y="3850819" x="1205742"/>
                </a:lnTo>
                <a:lnTo>
                  <a:pt y="3126246" x="359114"/>
                </a:lnTo>
                <a:lnTo>
                  <a:pt y="2173718" x="880116"/>
                </a:lnTo>
                <a:lnTo>
                  <a:pt y="1449145" x="49768"/>
                </a:lnTo>
                <a:lnTo>
                  <a:pt y="480334" x="562630"/>
                </a:lnTo>
                <a:lnTo>
                  <a:pt y="0" x="924"/>
                </a:lnTo>
                <a:close/>
              </a:path>
            </a:pathLst>
          </a:custGeom>
          <a:solidFill>
            <a:schemeClr val="lt2"/>
          </a:solidFill>
          <a:ln>
            <a:noFill/>
          </a:ln>
        </p:spPr>
        <p:txBody>
          <a:bodyPr bIns="45700" rIns="91425" lIns="91425" tIns="45700" anchor="ctr" anchorCtr="0">
            <a:noAutofit/>
          </a:bodyPr>
          <a:lstStyle/>
          <a:p>
            <a:pPr>
              <a:spcBef>
                <a:spcPts val="0"/>
              </a:spcBef>
              <a:buNone/>
            </a:pPr>
            <a:r>
              <a:t/>
            </a:r>
            <a:endParaRPr/>
          </a:p>
        </p:txBody>
      </p:sp>
      <p:sp>
        <p:nvSpPr>
          <p:cNvPr id="21" name="Shape 2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y="0" x="0"/>
          <a:ext cy="0" cx="0"/>
          <a:chOff y="0" x="0"/>
          <a:chExt cy="0" cx="0"/>
        </a:xfrm>
      </p:grpSpPr>
      <p:sp>
        <p:nvSpPr>
          <p:cNvPr id="25" name="Shape 25"/>
          <p:cNvSpPr/>
          <p:nvPr/>
        </p:nvSpPr>
        <p:spPr>
          <a:xfrm rot="-5400000">
            <a:off y="2431398" x="6431898"/>
            <a:ext cy="4519896" cx="904306"/>
          </a:xfrm>
          <a:custGeom>
            <a:pathLst>
              <a:path w="1205742" extrusionOk="0" h="4519897">
                <a:moveTo>
                  <a:pt y="0" x="924"/>
                </a:moveTo>
                <a:cubicBezTo>
                  <a:pt y="1497993" x="6351"/>
                  <a:pt y="3021904" x="-3772"/>
                  <a:pt y="4519897" x="1655"/>
                </a:cubicBezTo>
                <a:lnTo>
                  <a:pt y="4518403" x="831272"/>
                </a:lnTo>
                <a:lnTo>
                  <a:pt y="3850819" x="1205742"/>
                </a:lnTo>
                <a:lnTo>
                  <a:pt y="3126246" x="359114"/>
                </a:lnTo>
                <a:lnTo>
                  <a:pt y="2173718" x="880116"/>
                </a:lnTo>
                <a:lnTo>
                  <a:pt y="1449145" x="49768"/>
                </a:lnTo>
                <a:lnTo>
                  <a:pt y="480334" x="562630"/>
                </a:lnTo>
                <a:lnTo>
                  <a:pt y="0" x="924"/>
                </a:lnTo>
                <a:close/>
              </a:path>
            </a:pathLst>
          </a:custGeom>
          <a:solidFill>
            <a:srgbClr val="A5BDC0"/>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A64128"/>
                </a:solidFill>
              </a:defRPr>
            </a:lvl1pPr>
            <a:lvl2pPr>
              <a:spcBef>
                <a:spcPts val="0"/>
              </a:spcBef>
              <a:defRPr>
                <a:solidFill>
                  <a:srgbClr val="A64128"/>
                </a:solidFill>
              </a:defRPr>
            </a:lvl2pPr>
            <a:lvl3pPr>
              <a:spcBef>
                <a:spcPts val="0"/>
              </a:spcBef>
              <a:defRPr>
                <a:solidFill>
                  <a:srgbClr val="A64128"/>
                </a:solidFill>
              </a:defRPr>
            </a:lvl3pPr>
            <a:lvl4pPr>
              <a:spcBef>
                <a:spcPts val="0"/>
              </a:spcBef>
              <a:defRPr>
                <a:solidFill>
                  <a:srgbClr val="A64128"/>
                </a:solidFill>
              </a:defRPr>
            </a:lvl4pPr>
            <a:lvl5pPr>
              <a:spcBef>
                <a:spcPts val="0"/>
              </a:spcBef>
              <a:defRPr>
                <a:solidFill>
                  <a:srgbClr val="A64128"/>
                </a:solidFill>
              </a:defRPr>
            </a:lvl5pPr>
            <a:lvl6pPr>
              <a:spcBef>
                <a:spcPts val="0"/>
              </a:spcBef>
              <a:defRPr>
                <a:solidFill>
                  <a:srgbClr val="A64128"/>
                </a:solidFill>
              </a:defRPr>
            </a:lvl6pPr>
            <a:lvl7pPr>
              <a:spcBef>
                <a:spcPts val="0"/>
              </a:spcBef>
              <a:defRPr>
                <a:solidFill>
                  <a:srgbClr val="A64128"/>
                </a:solidFill>
              </a:defRPr>
            </a:lvl7pPr>
            <a:lvl8pPr>
              <a:spcBef>
                <a:spcPts val="0"/>
              </a:spcBef>
              <a:defRPr>
                <a:solidFill>
                  <a:srgbClr val="A64128"/>
                </a:solidFill>
              </a:defRPr>
            </a:lvl8pPr>
            <a:lvl9pPr>
              <a:spcBef>
                <a:spcPts val="0"/>
              </a:spcBef>
              <a:defRPr>
                <a:solidFill>
                  <a:srgbClr val="A64128"/>
                </a:solidFill>
              </a:defRPr>
            </a:lvl9pPr>
          </a:lstStyle>
          <a:p/>
        </p:txBody>
      </p:sp>
      <p:sp>
        <p:nvSpPr>
          <p:cNvPr id="27" name="Shape 27"/>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p:nvPr/>
        </p:nvSpPr>
        <p:spPr>
          <a:xfrm rot="-5400000">
            <a:off y="2431398" x="6431898"/>
            <a:ext cy="4519896" cx="904306"/>
          </a:xfrm>
          <a:custGeom>
            <a:pathLst>
              <a:path w="1205742" extrusionOk="0" h="4519897">
                <a:moveTo>
                  <a:pt y="0" x="924"/>
                </a:moveTo>
                <a:cubicBezTo>
                  <a:pt y="1497993" x="6351"/>
                  <a:pt y="3021904" x="-3772"/>
                  <a:pt y="4519897" x="1655"/>
                </a:cubicBezTo>
                <a:lnTo>
                  <a:pt y="4518403" x="831272"/>
                </a:lnTo>
                <a:lnTo>
                  <a:pt y="3850819" x="1205742"/>
                </a:lnTo>
                <a:lnTo>
                  <a:pt y="3126246" x="359114"/>
                </a:lnTo>
                <a:lnTo>
                  <a:pt y="2173718" x="880116"/>
                </a:lnTo>
                <a:lnTo>
                  <a:pt y="1449145" x="49768"/>
                </a:lnTo>
                <a:lnTo>
                  <a:pt y="480334" x="562630"/>
                </a:lnTo>
                <a:lnTo>
                  <a:pt y="0" x="924"/>
                </a:lnTo>
                <a:close/>
              </a:path>
            </a:pathLst>
          </a:custGeom>
          <a:solidFill>
            <a:schemeClr val="lt2"/>
          </a:solidFill>
          <a:ln>
            <a:noFill/>
          </a:ln>
        </p:spPr>
        <p:txBody>
          <a:bodyPr bIns="45700" rIns="91425" lIns="91425" tIns="45700" anchor="ctr" anchorCtr="0">
            <a:noAutofit/>
          </a:bodyPr>
          <a:lstStyle/>
          <a:p>
            <a:pPr>
              <a:spcBef>
                <a:spcPts val="0"/>
              </a:spcBef>
              <a:buNone/>
            </a:pPr>
            <a:r>
              <a:t/>
            </a:r>
            <a:endParaRPr/>
          </a:p>
        </p:txBody>
      </p:sp>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4" name="Shape 34"/>
        <p:cNvGrpSpPr/>
        <p:nvPr/>
      </p:nvGrpSpPr>
      <p:grpSpPr>
        <a:xfrm>
          <a:off y="0" x="0"/>
          <a:ext cy="0" cx="0"/>
          <a:chOff y="0" x="0"/>
          <a:chExt cy="0" cx="0"/>
        </a:xfrm>
      </p:grpSpPr>
      <p:sp>
        <p:nvSpPr>
          <p:cNvPr id="35" name="Shape 35"/>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dk1"/>
              </a:buClr>
              <a:buSzPct val="100000"/>
              <a:buNone/>
              <a:defRPr b="1" sz="1800">
                <a:solidFill>
                  <a:schemeClr val="dk1"/>
                </a:solidFill>
              </a:defRPr>
            </a:lvl1pPr>
          </a:lstStyle>
          <a:p/>
        </p:txBody>
      </p:sp>
      <p:sp>
        <p:nvSpPr>
          <p:cNvPr id="36" name="Shape 36"/>
          <p:cNvSpPr/>
          <p:nvPr/>
        </p:nvSpPr>
        <p:spPr>
          <a:xfrm rot="10800000">
            <a:off y="0" x="7938258"/>
            <a:ext cy="3389922" cx="1205741"/>
          </a:xfrm>
          <a:custGeom>
            <a:pathLst>
              <a:path w="1205742" extrusionOk="0" h="4519897">
                <a:moveTo>
                  <a:pt y="0" x="924"/>
                </a:moveTo>
                <a:cubicBezTo>
                  <a:pt y="1497993" x="6351"/>
                  <a:pt y="3021904" x="-3772"/>
                  <a:pt y="4519897" x="1655"/>
                </a:cubicBezTo>
                <a:lnTo>
                  <a:pt y="4518403" x="831272"/>
                </a:lnTo>
                <a:lnTo>
                  <a:pt y="3850819" x="1205742"/>
                </a:lnTo>
                <a:lnTo>
                  <a:pt y="3126246" x="359114"/>
                </a:lnTo>
                <a:lnTo>
                  <a:pt y="2173718" x="880116"/>
                </a:lnTo>
                <a:lnTo>
                  <a:pt y="1449145" x="49768"/>
                </a:lnTo>
                <a:lnTo>
                  <a:pt y="480334" x="562630"/>
                </a:lnTo>
                <a:lnTo>
                  <a:pt y="0" x="924"/>
                </a:lnTo>
                <a:close/>
              </a:path>
            </a:pathLst>
          </a:custGeom>
          <a:solidFill>
            <a:schemeClr val="lt2"/>
          </a:soli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rot="5400000">
            <a:off y="-1807795" x="1807794"/>
            <a:ext cy="4519896" cx="904306"/>
          </a:xfrm>
          <a:custGeom>
            <a:pathLst>
              <a:path w="1205742" extrusionOk="0" h="4519897">
                <a:moveTo>
                  <a:pt y="0" x="924"/>
                </a:moveTo>
                <a:cubicBezTo>
                  <a:pt y="1497993" x="6351"/>
                  <a:pt y="3021904" x="-3772"/>
                  <a:pt y="4519897" x="1655"/>
                </a:cubicBezTo>
                <a:lnTo>
                  <a:pt y="4518403" x="831272"/>
                </a:lnTo>
                <a:lnTo>
                  <a:pt y="3850819" x="1205742"/>
                </a:lnTo>
                <a:lnTo>
                  <a:pt y="3126246" x="359114"/>
                </a:lnTo>
                <a:lnTo>
                  <a:pt y="2173718" x="880116"/>
                </a:lnTo>
                <a:lnTo>
                  <a:pt y="1449145" x="49768"/>
                </a:lnTo>
                <a:lnTo>
                  <a:pt y="480334" x="562630"/>
                </a:lnTo>
                <a:lnTo>
                  <a:pt y="0" x="924"/>
                </a:lnTo>
                <a:close/>
              </a:path>
            </a:pathLst>
          </a:custGeom>
          <a:solidFill>
            <a:schemeClr val="lt2"/>
          </a:solidFill>
          <a:ln>
            <a:noFill/>
          </a:ln>
        </p:spPr>
        <p:txBody>
          <a:bodyPr bIns="45700" rIns="91425" lIns="91425" tIns="45700" anchor="ctr" anchorCtr="0">
            <a:noAutofit/>
          </a:bodyPr>
          <a:lstStyle/>
          <a:p>
            <a:pPr>
              <a:spcBef>
                <a:spcPts val="0"/>
              </a:spcBef>
              <a:buNone/>
            </a:pPr>
            <a:r>
              <a:t/>
            </a:r>
            <a:endParaRPr/>
          </a:p>
        </p:txBody>
      </p:sp>
      <p:sp>
        <p:nvSpPr>
          <p:cNvPr id="38" name="Shape 3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
        <p:nvSpPr>
          <p:cNvPr id="40" name="Shape 40"/>
          <p:cNvSpPr/>
          <p:nvPr/>
        </p:nvSpPr>
        <p:spPr>
          <a:xfrm rot="-5400000">
            <a:off y="2431398" x="6431898"/>
            <a:ext cy="4519896" cx="904306"/>
          </a:xfrm>
          <a:custGeom>
            <a:pathLst>
              <a:path w="1205742" extrusionOk="0" h="4519897">
                <a:moveTo>
                  <a:pt y="0" x="924"/>
                </a:moveTo>
                <a:cubicBezTo>
                  <a:pt y="1497993" x="6351"/>
                  <a:pt y="3021904" x="-3772"/>
                  <a:pt y="4519897" x="1655"/>
                </a:cubicBezTo>
                <a:lnTo>
                  <a:pt y="4518403" x="831272"/>
                </a:lnTo>
                <a:lnTo>
                  <a:pt y="3850819" x="1205742"/>
                </a:lnTo>
                <a:lnTo>
                  <a:pt y="3126246" x="359114"/>
                </a:lnTo>
                <a:lnTo>
                  <a:pt y="2173718" x="880116"/>
                </a:lnTo>
                <a:lnTo>
                  <a:pt y="1449145" x="49768"/>
                </a:lnTo>
                <a:lnTo>
                  <a:pt y="480334" x="562630"/>
                </a:lnTo>
                <a:lnTo>
                  <a:pt y="0" x="924"/>
                </a:lnTo>
                <a:close/>
              </a:path>
            </a:pathLst>
          </a:custGeom>
          <a:solidFill>
            <a:schemeClr val="lt2"/>
          </a:solidFill>
          <a:ln>
            <a:noFill/>
          </a:ln>
        </p:spPr>
        <p:txBody>
          <a:bodyPr bIns="45700" rIns="91425" lIns="91425" tIns="45700" anchor="ctr" anchorCtr="0">
            <a:noAutofit/>
          </a:bodyPr>
          <a:lstStyle/>
          <a:p>
            <a:pPr>
              <a:spcBef>
                <a:spcPts val="0"/>
              </a:spcBef>
              <a:buNone/>
            </a:pPr>
            <a:r>
              <a:t/>
            </a:r>
            <a:endParaRPr/>
          </a:p>
        </p:txBody>
      </p:sp>
      <p:sp>
        <p:nvSpPr>
          <p:cNvPr id="41" name="Shape 4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_rels/slideMaster2.xml.rels><?xml version="1.0" encoding="UTF-8" standalone="yes"?><Relationships xmlns="http://schemas.openxmlformats.org/package/2006/relationships"><Relationship Target="../theme/theme1.xml" Type="http://schemas.openxmlformats.org/officeDocument/2006/relationships/theme" Id="rId2"/><Relationship Target="../slideLayouts/slideLayout7.xml" Type="http://schemas.openxmlformats.org/officeDocument/2006/relationships/slideLayout" Id="rId1"/></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p:nvPr/>
        </p:nvSpPr>
        <p:spPr>
          <a:xfrm>
            <a:off y="1753577" x="0"/>
            <a:ext cy="3389922" cx="1205741"/>
          </a:xfrm>
          <a:custGeom>
            <a:pathLst>
              <a:path w="1205742" extrusionOk="0" h="4519897">
                <a:moveTo>
                  <a:pt y="0" x="924"/>
                </a:moveTo>
                <a:cubicBezTo>
                  <a:pt y="1497993" x="6351"/>
                  <a:pt y="3021904" x="-3772"/>
                  <a:pt y="4519897" x="1655"/>
                </a:cubicBezTo>
                <a:lnTo>
                  <a:pt y="4518403" x="831272"/>
                </a:lnTo>
                <a:lnTo>
                  <a:pt y="3850819" x="1205742"/>
                </a:lnTo>
                <a:lnTo>
                  <a:pt y="3126246" x="359114"/>
                </a:lnTo>
                <a:lnTo>
                  <a:pt y="2173718" x="880116"/>
                </a:lnTo>
                <a:lnTo>
                  <a:pt y="1449145" x="49768"/>
                </a:lnTo>
                <a:lnTo>
                  <a:pt y="480334" x="562630"/>
                </a:lnTo>
                <a:lnTo>
                  <a:pt y="0" x="924"/>
                </a:lnTo>
                <a:close/>
              </a:path>
            </a:pathLst>
          </a:custGeom>
          <a:solidFill>
            <a:schemeClr val="lt2"/>
          </a:solidFill>
          <a:ln>
            <a:noFill/>
          </a:ln>
        </p:spPr>
        <p:txBody>
          <a:bodyPr bIns="45700" rIns="91425" lIns="91425" tIns="45700" anchor="ctr" anchorCtr="0">
            <a:noAutofit/>
          </a:bodyPr>
          <a:lstStyle/>
          <a:p>
            <a:pPr>
              <a:spcBef>
                <a:spcPts val="0"/>
              </a:spcBef>
              <a:buNone/>
            </a:pPr>
            <a:r>
              <a:t/>
            </a:r>
            <a:endParaRPr/>
          </a:p>
        </p:txBody>
      </p:sp>
      <p:sp>
        <p:nvSpPr>
          <p:cNvPr id="6" name="Shape 6"/>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1pPr>
            <a:lvl2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2pPr>
            <a:lvl3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3pPr>
            <a:lvl4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4pPr>
            <a:lvl5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5pPr>
            <a:lvl6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6pPr>
            <a:lvl7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7pPr>
            <a:lvl8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8pPr>
            <a:lvl9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9pPr>
          </a:lstStyle>
          <a:p/>
        </p:txBody>
      </p:sp>
      <p:sp>
        <p:nvSpPr>
          <p:cNvPr id="7" name="Shape 7"/>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8" name="Shape 8"/>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2" name="Shape 42"/>
        <p:cNvGrpSpPr/>
        <p:nvPr/>
      </p:nvGrpSpPr>
      <p:grpSpPr>
        <a:xfrm>
          <a:off y="0" x="0"/>
          <a:ext cy="0" cx="0"/>
          <a:chOff y="0" x="0"/>
          <a:chExt cy="0" cx="0"/>
        </a:xfrm>
      </p:grpSpPr>
      <p:sp>
        <p:nvSpPr>
          <p:cNvPr id="43" name="Shape 43"/>
          <p:cNvSpPr txBox="1"/>
          <p:nvPr>
            <p:ph type="title"/>
          </p:nvPr>
        </p:nvSpPr>
        <p:spPr>
          <a:xfrm>
            <a:off y="457200" x="685800"/>
            <a:ext cy="856059" cx="7770812"/>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defRPr/>
            </a:lvl1pPr>
            <a:lvl2pPr algn="ctr" rtl="0" marR="0" indent="-285750" marL="742950">
              <a:lnSpc>
                <a:spcPct val="100000"/>
              </a:lnSpc>
              <a:spcBef>
                <a:spcPts val="0"/>
              </a:spcBef>
              <a:spcAft>
                <a:spcPts val="0"/>
              </a:spcAft>
              <a:defRPr/>
            </a:lvl2pPr>
            <a:lvl3pPr algn="ctr" rtl="0" marR="0" indent="-228600" marL="1143000">
              <a:lnSpc>
                <a:spcPct val="100000"/>
              </a:lnSpc>
              <a:spcBef>
                <a:spcPts val="0"/>
              </a:spcBef>
              <a:spcAft>
                <a:spcPts val="0"/>
              </a:spcAft>
              <a:defRPr/>
            </a:lvl3pPr>
            <a:lvl4pPr algn="ctr" rtl="0" marR="0" indent="-228600" marL="1600200">
              <a:lnSpc>
                <a:spcPct val="100000"/>
              </a:lnSpc>
              <a:spcBef>
                <a:spcPts val="0"/>
              </a:spcBef>
              <a:spcAft>
                <a:spcPts val="0"/>
              </a:spcAft>
              <a:defRPr/>
            </a:lvl4pPr>
            <a:lvl5pPr algn="ctr" rtl="0" marR="0" indent="-228600" marL="2057400">
              <a:lnSpc>
                <a:spcPct val="100000"/>
              </a:lnSpc>
              <a:spcBef>
                <a:spcPts val="0"/>
              </a:spcBef>
              <a:spcAft>
                <a:spcPts val="0"/>
              </a:spcAft>
              <a:defRPr/>
            </a:lvl5pPr>
            <a:lvl6pPr algn="ctr" rtl="0" marR="0" indent="-228600" marL="2514600">
              <a:lnSpc>
                <a:spcPct val="100000"/>
              </a:lnSpc>
              <a:spcBef>
                <a:spcPts val="0"/>
              </a:spcBef>
              <a:spcAft>
                <a:spcPts val="0"/>
              </a:spcAft>
              <a:defRPr/>
            </a:lvl6pPr>
            <a:lvl7pPr algn="ctr" rtl="0" marR="0" indent="-228600" marL="3429000">
              <a:lnSpc>
                <a:spcPct val="100000"/>
              </a:lnSpc>
              <a:spcBef>
                <a:spcPts val="0"/>
              </a:spcBef>
              <a:spcAft>
                <a:spcPts val="0"/>
              </a:spcAft>
              <a:defRPr/>
            </a:lvl7pPr>
            <a:lvl8pPr algn="ctr" rtl="0" marR="0" indent="-228600" marL="4800600">
              <a:lnSpc>
                <a:spcPct val="100000"/>
              </a:lnSpc>
              <a:spcBef>
                <a:spcPts val="0"/>
              </a:spcBef>
              <a:spcAft>
                <a:spcPts val="0"/>
              </a:spcAft>
              <a:defRPr/>
            </a:lvl8pPr>
            <a:lvl9pPr algn="ctr" rtl="0" marR="0" indent="-228600" marL="6629400">
              <a:lnSpc>
                <a:spcPct val="100000"/>
              </a:lnSpc>
              <a:spcBef>
                <a:spcPts val="0"/>
              </a:spcBef>
              <a:spcAft>
                <a:spcPts val="0"/>
              </a:spcAft>
              <a:defRPr/>
            </a:lvl9pPr>
          </a:lstStyle>
          <a:p/>
        </p:txBody>
      </p:sp>
      <p:sp>
        <p:nvSpPr>
          <p:cNvPr id="44" name="Shape 44"/>
          <p:cNvSpPr txBox="1"/>
          <p:nvPr>
            <p:ph idx="1" type="body"/>
          </p:nvPr>
        </p:nvSpPr>
        <p:spPr>
          <a:xfrm>
            <a:off y="1485900" x="685800"/>
            <a:ext cy="3084908" cx="7770812"/>
          </a:xfrm>
          <a:prstGeom prst="rect">
            <a:avLst/>
          </a:prstGeom>
          <a:noFill/>
          <a:ln>
            <a:noFill/>
          </a:ln>
        </p:spPr>
        <p:txBody>
          <a:bodyPr bIns="91425" rIns="91425" lIns="91425" tIns="91425" anchor="t" anchorCtr="0"/>
          <a:lstStyle>
            <a:lvl1pPr algn="l" rtl="0" marR="0" indent="-342900" marL="342900">
              <a:lnSpc>
                <a:spcPct val="100000"/>
              </a:lnSpc>
              <a:spcBef>
                <a:spcPts val="800"/>
              </a:spcBef>
              <a:spcAft>
                <a:spcPts val="0"/>
              </a:spcAft>
              <a:defRPr/>
            </a:lvl1pPr>
            <a:lvl2pPr algn="l" rtl="0" marR="0" indent="-285750" marL="742950">
              <a:lnSpc>
                <a:spcPct val="100000"/>
              </a:lnSpc>
              <a:spcBef>
                <a:spcPts val="700"/>
              </a:spcBef>
              <a:spcAft>
                <a:spcPts val="0"/>
              </a:spcAft>
              <a:defRPr/>
            </a:lvl2pPr>
            <a:lvl3pPr algn="l" rtl="0" marR="0" indent="-228600" marL="1143000">
              <a:lnSpc>
                <a:spcPct val="100000"/>
              </a:lnSpc>
              <a:spcBef>
                <a:spcPts val="600"/>
              </a:spcBef>
              <a:spcAft>
                <a:spcPts val="0"/>
              </a:spcAft>
              <a:defRPr/>
            </a:lvl3pPr>
            <a:lvl4pPr algn="l" rtl="0" marR="0" indent="-228600" marL="1600200">
              <a:lnSpc>
                <a:spcPct val="100000"/>
              </a:lnSpc>
              <a:spcBef>
                <a:spcPts val="500"/>
              </a:spcBef>
              <a:spcAft>
                <a:spcPts val="0"/>
              </a:spcAft>
              <a:defRPr/>
            </a:lvl4pPr>
            <a:lvl5pPr algn="l" rtl="0" marR="0" indent="-228600" marL="2057400">
              <a:lnSpc>
                <a:spcPct val="100000"/>
              </a:lnSpc>
              <a:spcBef>
                <a:spcPts val="500"/>
              </a:spcBef>
              <a:spcAft>
                <a:spcPts val="0"/>
              </a:spcAft>
              <a:defRPr/>
            </a:lvl5pPr>
            <a:lvl6pPr algn="l" rtl="0" marR="0" indent="-228600" marL="2514600">
              <a:lnSpc>
                <a:spcPct val="100000"/>
              </a:lnSpc>
              <a:spcBef>
                <a:spcPts val="500"/>
              </a:spcBef>
              <a:spcAft>
                <a:spcPts val="0"/>
              </a:spcAft>
              <a:defRPr/>
            </a:lvl6pPr>
            <a:lvl7pPr algn="l" rtl="0" marR="0" indent="-228600" marL="3429000">
              <a:lnSpc>
                <a:spcPct val="100000"/>
              </a:lnSpc>
              <a:spcBef>
                <a:spcPts val="500"/>
              </a:spcBef>
              <a:spcAft>
                <a:spcPts val="0"/>
              </a:spcAft>
              <a:defRPr/>
            </a:lvl7pPr>
            <a:lvl8pPr algn="l" rtl="0" marR="0" indent="-228600" marL="4800600">
              <a:lnSpc>
                <a:spcPct val="100000"/>
              </a:lnSpc>
              <a:spcBef>
                <a:spcPts val="500"/>
              </a:spcBef>
              <a:spcAft>
                <a:spcPts val="0"/>
              </a:spcAft>
              <a:defRPr/>
            </a:lvl8pPr>
            <a:lvl9pPr algn="l" rtl="0" marR="0" indent="-228600" marL="6629400">
              <a:lnSpc>
                <a:spcPct val="100000"/>
              </a:lnSpc>
              <a:spcBef>
                <a:spcPts val="500"/>
              </a:spcBef>
              <a:spcAft>
                <a:spcPts val="0"/>
              </a:spcAft>
              <a:defRPr/>
            </a:lvl9pPr>
          </a:lstStyle>
          <a:p/>
        </p:txBody>
      </p:sp>
      <p:sp>
        <p:nvSpPr>
          <p:cNvPr id="45" name="Shape 45"/>
          <p:cNvSpPr txBox="1"/>
          <p:nvPr>
            <p:ph idx="10" type="dt"/>
          </p:nvPr>
        </p:nvSpPr>
        <p:spPr>
          <a:xfrm>
            <a:off y="4686300" x="685800"/>
            <a:ext cy="341709" cx="1903411"/>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defRPr/>
            </a:lvl1pPr>
            <a:lvl2pPr algn="l" rtl="0" marR="0" indent="-285750" marL="742950">
              <a:lnSpc>
                <a:spcPct val="100000"/>
              </a:lnSpc>
              <a:spcBef>
                <a:spcPts val="0"/>
              </a:spcBef>
              <a:spcAft>
                <a:spcPts val="0"/>
              </a:spcAft>
              <a:defRPr/>
            </a:lvl2pPr>
            <a:lvl3pPr algn="l" rtl="0" marR="0" indent="-228600" marL="1143000">
              <a:lnSpc>
                <a:spcPct val="100000"/>
              </a:lnSpc>
              <a:spcBef>
                <a:spcPts val="0"/>
              </a:spcBef>
              <a:spcAft>
                <a:spcPts val="0"/>
              </a:spcAft>
              <a:defRPr/>
            </a:lvl3pPr>
            <a:lvl4pPr algn="l" rtl="0" marR="0" indent="-228600" marL="1600200">
              <a:lnSpc>
                <a:spcPct val="100000"/>
              </a:lnSpc>
              <a:spcBef>
                <a:spcPts val="0"/>
              </a:spcBef>
              <a:spcAft>
                <a:spcPts val="0"/>
              </a:spcAft>
              <a:defRPr/>
            </a:lvl4pPr>
            <a:lvl5pPr algn="l" rtl="0" marR="0" indent="-228600" marL="2057400">
              <a:lnSpc>
                <a:spcPct val="100000"/>
              </a:lnSpc>
              <a:spcBef>
                <a:spcPts val="0"/>
              </a:spcBef>
              <a:spcAft>
                <a:spcPts val="0"/>
              </a:spcAft>
              <a:defRPr/>
            </a:lvl5pPr>
            <a:lvl6pPr algn="l" rtl="0" marR="0" indent="-228600" marL="2514600">
              <a:lnSpc>
                <a:spcPct val="100000"/>
              </a:lnSpc>
              <a:spcBef>
                <a:spcPts val="0"/>
              </a:spcBef>
              <a:spcAft>
                <a:spcPts val="0"/>
              </a:spcAft>
              <a:defRPr/>
            </a:lvl6pPr>
            <a:lvl7pPr algn="l" rtl="0" marR="0" indent="-228600" marL="3429000">
              <a:lnSpc>
                <a:spcPct val="100000"/>
              </a:lnSpc>
              <a:spcBef>
                <a:spcPts val="0"/>
              </a:spcBef>
              <a:spcAft>
                <a:spcPts val="0"/>
              </a:spcAft>
              <a:defRPr/>
            </a:lvl7pPr>
            <a:lvl8pPr algn="l" rtl="0" marR="0" indent="-228600" marL="4800600">
              <a:lnSpc>
                <a:spcPct val="100000"/>
              </a:lnSpc>
              <a:spcBef>
                <a:spcPts val="0"/>
              </a:spcBef>
              <a:spcAft>
                <a:spcPts val="0"/>
              </a:spcAft>
              <a:defRPr/>
            </a:lvl8pPr>
            <a:lvl9pPr algn="l" rtl="0" marR="0" indent="-228600" marL="6629400">
              <a:lnSpc>
                <a:spcPct val="100000"/>
              </a:lnSpc>
              <a:spcBef>
                <a:spcPts val="0"/>
              </a:spcBef>
              <a:spcAft>
                <a:spcPts val="0"/>
              </a:spcAft>
              <a:defRPr/>
            </a:lvl9pPr>
          </a:lstStyle>
          <a:p/>
        </p:txBody>
      </p:sp>
      <p:sp>
        <p:nvSpPr>
          <p:cNvPr id="46" name="Shape 46"/>
          <p:cNvSpPr txBox="1"/>
          <p:nvPr>
            <p:ph idx="11" type="ftr"/>
          </p:nvPr>
        </p:nvSpPr>
        <p:spPr>
          <a:xfrm>
            <a:off y="4686300" x="3124200"/>
            <a:ext cy="341709" cx="2894011"/>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defRPr/>
            </a:lvl1pPr>
            <a:lvl2pPr algn="l" rtl="0" marR="0" indent="-285750" marL="742950">
              <a:lnSpc>
                <a:spcPct val="100000"/>
              </a:lnSpc>
              <a:spcBef>
                <a:spcPts val="0"/>
              </a:spcBef>
              <a:spcAft>
                <a:spcPts val="0"/>
              </a:spcAft>
              <a:defRPr/>
            </a:lvl2pPr>
            <a:lvl3pPr algn="l" rtl="0" marR="0" indent="-228600" marL="1143000">
              <a:lnSpc>
                <a:spcPct val="100000"/>
              </a:lnSpc>
              <a:spcBef>
                <a:spcPts val="0"/>
              </a:spcBef>
              <a:spcAft>
                <a:spcPts val="0"/>
              </a:spcAft>
              <a:defRPr/>
            </a:lvl3pPr>
            <a:lvl4pPr algn="l" rtl="0" marR="0" indent="-228600" marL="1600200">
              <a:lnSpc>
                <a:spcPct val="100000"/>
              </a:lnSpc>
              <a:spcBef>
                <a:spcPts val="0"/>
              </a:spcBef>
              <a:spcAft>
                <a:spcPts val="0"/>
              </a:spcAft>
              <a:defRPr/>
            </a:lvl4pPr>
            <a:lvl5pPr algn="l" rtl="0" marR="0" indent="-228600" marL="2057400">
              <a:lnSpc>
                <a:spcPct val="100000"/>
              </a:lnSpc>
              <a:spcBef>
                <a:spcPts val="0"/>
              </a:spcBef>
              <a:spcAft>
                <a:spcPts val="0"/>
              </a:spcAft>
              <a:defRPr/>
            </a:lvl5pPr>
            <a:lvl6pPr algn="l" rtl="0" marR="0" indent="-228600" marL="2514600">
              <a:lnSpc>
                <a:spcPct val="100000"/>
              </a:lnSpc>
              <a:spcBef>
                <a:spcPts val="0"/>
              </a:spcBef>
              <a:spcAft>
                <a:spcPts val="0"/>
              </a:spcAft>
              <a:defRPr/>
            </a:lvl6pPr>
            <a:lvl7pPr algn="l" rtl="0" marR="0" indent="-228600" marL="3429000">
              <a:lnSpc>
                <a:spcPct val="100000"/>
              </a:lnSpc>
              <a:spcBef>
                <a:spcPts val="0"/>
              </a:spcBef>
              <a:spcAft>
                <a:spcPts val="0"/>
              </a:spcAft>
              <a:defRPr/>
            </a:lvl7pPr>
            <a:lvl8pPr algn="l" rtl="0" marR="0" indent="-228600" marL="4800600">
              <a:lnSpc>
                <a:spcPct val="100000"/>
              </a:lnSpc>
              <a:spcBef>
                <a:spcPts val="0"/>
              </a:spcBef>
              <a:spcAft>
                <a:spcPts val="0"/>
              </a:spcAft>
              <a:defRPr/>
            </a:lvl8pPr>
            <a:lvl9pPr algn="l" rtl="0" marR="0" indent="-228600" marL="6629400">
              <a:lnSpc>
                <a:spcPct val="100000"/>
              </a:lnSpc>
              <a:spcBef>
                <a:spcPts val="0"/>
              </a:spcBef>
              <a:spcAft>
                <a:spcPts val="0"/>
              </a:spcAft>
              <a:defRPr/>
            </a:lvl9pPr>
          </a:lstStyle>
          <a:p/>
        </p:txBody>
      </p:sp>
      <p:sp>
        <p:nvSpPr>
          <p:cNvPr id="47" name="Shape 47"/>
          <p:cNvSpPr txBox="1"/>
          <p:nvPr>
            <p:ph idx="12" type="sldNum"/>
          </p:nvPr>
        </p:nvSpPr>
        <p:spPr>
          <a:xfrm>
            <a:off y="4686300" x="6553200"/>
            <a:ext cy="341709" cx="1903411"/>
          </a:xfrm>
          <a:prstGeom prst="rect">
            <a:avLst/>
          </a:prstGeom>
          <a:noFill/>
          <a:ln>
            <a:noFill/>
          </a:ln>
        </p:spPr>
        <p:txBody>
          <a:bodyPr bIns="46800" rIns="90000" lIns="90000" tIns="46800" anchor="t" anchorCtr="0">
            <a:noAutofit/>
          </a:bodyPr>
          <a:lstStyle>
            <a:lvl1pPr algn="l" rtl="0" marR="0" indent="0" marL="0">
              <a:lnSpc>
                <a:spcPct val="100000"/>
              </a:lnSpc>
              <a:spcBef>
                <a:spcPts val="0"/>
              </a:spcBef>
              <a:spcAft>
                <a:spcPts val="0"/>
              </a:spcAft>
              <a:buNone/>
              <a:defRPr strike="noStrike" u="none" b="0" cap="none" baseline="0" sz="2400" i="0">
                <a:solidFill>
                  <a:srgbClr val="000000"/>
                </a:solidFill>
                <a:latin typeface="Times New Roman"/>
                <a:ea typeface="Times New Roman"/>
                <a:cs typeface="Times New Roman"/>
                <a:sym typeface="Times New Roman"/>
              </a:defRPr>
            </a:lvl1pPr>
          </a:lstStyle>
          <a:p>
            <a:pPr lvl="0" indent="0" marL="0">
              <a:spcBef>
                <a:spcPts val="0"/>
              </a:spcBef>
              <a:buClr>
                <a:srgbClr val="000000"/>
              </a:buClr>
              <a:buSzPct val="25000"/>
              <a:buFont typeface="Times New Roman"/>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54" r:id="rId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4.gif"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21.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23.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10.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4.gif"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7.jp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1.gif"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7.gif"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2.gif"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4.xml" Type="http://schemas.openxmlformats.org/officeDocument/2006/relationships/slideLayout" Id="rId1"/><Relationship Target="../media/image15.jp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4.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6.jp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20.jp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18.jp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19.jp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22.jpg" Type="http://schemas.openxmlformats.org/officeDocument/2006/relationships/image" Id="rId4"/><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2.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ph type="ctrTitle"/>
          </p:nvPr>
        </p:nvSpPr>
        <p:spPr>
          <a:xfrm>
            <a:off y="746438" x="685800"/>
            <a:ext cy="1158600" cx="5258700"/>
          </a:xfrm>
          <a:prstGeom prst="rect">
            <a:avLst/>
          </a:prstGeom>
        </p:spPr>
        <p:txBody>
          <a:bodyPr bIns="91425" rIns="91425" lIns="91425" tIns="91425" anchor="b" anchorCtr="0">
            <a:noAutofit/>
          </a:bodyPr>
          <a:lstStyle/>
          <a:p>
            <a:pPr>
              <a:spcBef>
                <a:spcPts val="0"/>
              </a:spcBef>
              <a:buNone/>
            </a:pPr>
            <a:r>
              <a:rPr lang="en" i="1"/>
              <a:t>FRACTALS</a:t>
            </a:r>
          </a:p>
        </p:txBody>
      </p:sp>
      <p:sp>
        <p:nvSpPr>
          <p:cNvPr id="51" name="Shape 51"/>
          <p:cNvSpPr txBox="1"/>
          <p:nvPr>
            <p:ph idx="1" type="subTitle"/>
          </p:nvPr>
        </p:nvSpPr>
        <p:spPr>
          <a:xfrm>
            <a:off y="1986416" x="685800"/>
            <a:ext cy="772800" cx="5258700"/>
          </a:xfrm>
          <a:prstGeom prst="rect">
            <a:avLst/>
          </a:prstGeom>
        </p:spPr>
        <p:txBody>
          <a:bodyPr bIns="91425" rIns="91425" lIns="91425" tIns="91425" anchor="t" anchorCtr="0">
            <a:noAutofit/>
          </a:bodyPr>
          <a:lstStyle/>
          <a:p>
            <a:pPr indent="0" marL="1828800">
              <a:spcBef>
                <a:spcPts val="0"/>
              </a:spcBef>
              <a:buNone/>
            </a:pPr>
            <a:r>
              <a:rPr lang="en" i="1"/>
              <a:t>By : Naval Kaur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8" x="457200"/>
            <a:ext cy="857400" cx="8229600"/>
          </a:xfrm>
          <a:prstGeom prst="rect">
            <a:avLst/>
          </a:prstGeom>
        </p:spPr>
        <p:txBody>
          <a:bodyPr bIns="91425" rIns="91425" lIns="91425" tIns="91425" anchor="b" anchorCtr="0">
            <a:noAutofit/>
          </a:bodyPr>
          <a:lstStyle/>
          <a:p>
            <a:pPr indent="457200" marL="1828800">
              <a:spcBef>
                <a:spcPts val="0"/>
              </a:spcBef>
              <a:buNone/>
            </a:pPr>
            <a:r>
              <a:rPr lang="en" i="1"/>
              <a:t>LIGHTNING</a:t>
            </a:r>
          </a:p>
        </p:txBody>
      </p:sp>
      <p:pic>
        <p:nvPicPr>
          <p:cNvPr id="112" name="Shape 112"/>
          <p:cNvPicPr preferRelativeResize="0"/>
          <p:nvPr/>
        </p:nvPicPr>
        <p:blipFill>
          <a:blip r:embed="rId3">
            <a:alphaModFix/>
          </a:blip>
          <a:stretch>
            <a:fillRect/>
          </a:stretch>
        </p:blipFill>
        <p:spPr>
          <a:xfrm>
            <a:off y="1143550" x="767950"/>
            <a:ext cy="3810000" cx="74549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LUNGS</a:t>
            </a:r>
          </a:p>
        </p:txBody>
      </p:sp>
      <p:pic>
        <p:nvPicPr>
          <p:cNvPr id="118" name="Shape 118"/>
          <p:cNvPicPr preferRelativeResize="0"/>
          <p:nvPr/>
        </p:nvPicPr>
        <p:blipFill>
          <a:blip r:embed="rId3">
            <a:alphaModFix/>
          </a:blip>
          <a:stretch>
            <a:fillRect/>
          </a:stretch>
        </p:blipFill>
        <p:spPr>
          <a:xfrm>
            <a:off y="1210225" x="1085050"/>
            <a:ext cy="3839374" cx="67397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COAST LINE</a:t>
            </a:r>
          </a:p>
        </p:txBody>
      </p:sp>
      <p:pic>
        <p:nvPicPr>
          <p:cNvPr id="124" name="Shape 124"/>
          <p:cNvPicPr preferRelativeResize="0"/>
          <p:nvPr/>
        </p:nvPicPr>
        <p:blipFill rotWithShape="1">
          <a:blip r:embed="rId3">
            <a:alphaModFix/>
          </a:blip>
          <a:srcRect t="11590" b="11444" r="11318" l="11419"/>
          <a:stretch/>
        </p:blipFill>
        <p:spPr>
          <a:xfrm>
            <a:off y="1126775" x="1940550"/>
            <a:ext cy="3922825" cx="51017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MOUNTAINS</a:t>
            </a:r>
          </a:p>
        </p:txBody>
      </p:sp>
      <p:pic>
        <p:nvPicPr>
          <p:cNvPr id="130" name="Shape 130"/>
          <p:cNvPicPr preferRelativeResize="0"/>
          <p:nvPr/>
        </p:nvPicPr>
        <p:blipFill>
          <a:blip r:embed="rId3">
            <a:alphaModFix/>
          </a:blip>
          <a:stretch>
            <a:fillRect/>
          </a:stretch>
        </p:blipFill>
        <p:spPr>
          <a:xfrm>
            <a:off y="1199800" x="1466975"/>
            <a:ext cy="3755899" cx="57150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WATERFALL</a:t>
            </a:r>
          </a:p>
        </p:txBody>
      </p:sp>
      <p:pic>
        <p:nvPicPr>
          <p:cNvPr id="136" name="Shape 136"/>
          <p:cNvPicPr preferRelativeResize="0"/>
          <p:nvPr/>
        </p:nvPicPr>
        <p:blipFill>
          <a:blip r:embed="rId3">
            <a:alphaModFix/>
          </a:blip>
          <a:stretch>
            <a:fillRect/>
          </a:stretch>
        </p:blipFill>
        <p:spPr>
          <a:xfrm>
            <a:off y="1133100" x="1508700"/>
            <a:ext cy="3810000" cx="57150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indent="457200" marL="2743200">
              <a:spcBef>
                <a:spcPts val="0"/>
              </a:spcBef>
              <a:buNone/>
            </a:pPr>
            <a:r>
              <a:rPr lang="en" i="1"/>
              <a:t>TREES</a:t>
            </a:r>
          </a:p>
        </p:txBody>
      </p:sp>
      <p:pic>
        <p:nvPicPr>
          <p:cNvPr id="142" name="Shape 142"/>
          <p:cNvPicPr preferRelativeResize="0"/>
          <p:nvPr/>
        </p:nvPicPr>
        <p:blipFill>
          <a:blip r:embed="rId3">
            <a:alphaModFix/>
          </a:blip>
          <a:stretch>
            <a:fillRect/>
          </a:stretch>
        </p:blipFill>
        <p:spPr>
          <a:xfrm>
            <a:off y="1168474" x="495300"/>
            <a:ext cy="3828947" cx="8153396"/>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b" anchorCtr="0">
            <a:noAutofit/>
          </a:bodyPr>
          <a:lstStyle/>
          <a:p>
            <a:pPr algn="l" indent="457200" marL="2286000">
              <a:spcBef>
                <a:spcPts val="0"/>
              </a:spcBef>
              <a:buNone/>
            </a:pPr>
            <a:r>
              <a:rPr lang="en" i="1"/>
              <a:t>BROCCOLI</a:t>
            </a:r>
          </a:p>
        </p:txBody>
      </p:sp>
      <p:pic>
        <p:nvPicPr>
          <p:cNvPr id="148" name="Shape 148"/>
          <p:cNvPicPr preferRelativeResize="0"/>
          <p:nvPr/>
        </p:nvPicPr>
        <p:blipFill>
          <a:blip r:embed="rId3">
            <a:alphaModFix/>
          </a:blip>
          <a:stretch>
            <a:fillRect/>
          </a:stretch>
        </p:blipFill>
        <p:spPr>
          <a:xfrm>
            <a:off y="1185275" x="2597850"/>
            <a:ext cy="3809999" cx="38184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Mathematical Fractals</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Trebuchet MS"/>
              <a:buChar char="❖"/>
            </a:pPr>
            <a:r>
              <a:rPr sz="2400" lang="en" i="1"/>
              <a:t>Mathematical fractals like the Mandelbrot Set, are formed by calculating a simple equation thousands of times, feeding the answer back in to the start. </a:t>
            </a:r>
          </a:p>
          <a:p>
            <a:pPr rtl="0" lvl="0" indent="-381000" marL="457200">
              <a:spcBef>
                <a:spcPts val="0"/>
              </a:spcBef>
              <a:buClr>
                <a:schemeClr val="dk2"/>
              </a:buClr>
              <a:buSzPct val="100000"/>
              <a:buFont typeface="Trebuchet MS"/>
              <a:buChar char="❖"/>
            </a:pPr>
            <a:r>
              <a:rPr sz="2400" lang="en" i="1"/>
              <a:t>In contrast to naturally occurring fractals, mathematical fractals can possess an infinite range of scaling symmetry. </a:t>
            </a:r>
          </a:p>
          <a:p>
            <a:pPr rtl="0" lvl="0" indent="-381000" marL="457200">
              <a:spcBef>
                <a:spcPts val="0"/>
              </a:spcBef>
              <a:buClr>
                <a:schemeClr val="dk2"/>
              </a:buClr>
              <a:buSzPct val="100000"/>
              <a:buFont typeface="Trebuchet MS"/>
              <a:buChar char="❖"/>
            </a:pPr>
            <a:r>
              <a:rPr sz="2400" lang="en" i="1"/>
              <a:t>They also tend to be exactly self similar.</a:t>
            </a:r>
          </a:p>
          <a:p>
            <a:pPr rtl="0" lvl="0" indent="-381000" marL="457200">
              <a:spcBef>
                <a:spcPts val="0"/>
              </a:spcBef>
              <a:buClr>
                <a:schemeClr val="dk2"/>
              </a:buClr>
              <a:buSzPct val="100000"/>
              <a:buFont typeface="Trebuchet MS"/>
              <a:buChar char="❖"/>
            </a:pPr>
            <a:r>
              <a:rPr sz="2400" lang="en" i="1"/>
              <a:t>The fractals are infinitely complex, meaning we can zoom in forever.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i="1"/>
              <a:t>              CANTOR SET</a:t>
            </a:r>
          </a:p>
        </p:txBody>
      </p:sp>
      <p:pic>
        <p:nvPicPr>
          <p:cNvPr id="160" name="Shape 160"/>
          <p:cNvPicPr preferRelativeResize="0"/>
          <p:nvPr/>
        </p:nvPicPr>
        <p:blipFill>
          <a:blip r:embed="rId3">
            <a:alphaModFix/>
          </a:blip>
          <a:stretch>
            <a:fillRect/>
          </a:stretch>
        </p:blipFill>
        <p:spPr>
          <a:xfrm>
            <a:off y="1759100" x="375600"/>
            <a:ext cy="2883624" cx="83777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MENGER SPONGE</a:t>
            </a:r>
          </a:p>
        </p:txBody>
      </p:sp>
      <p:pic>
        <p:nvPicPr>
          <p:cNvPr id="166" name="Shape 166"/>
          <p:cNvPicPr preferRelativeResize="0"/>
          <p:nvPr/>
        </p:nvPicPr>
        <p:blipFill>
          <a:blip r:embed="rId3">
            <a:alphaModFix/>
          </a:blip>
          <a:stretch>
            <a:fillRect/>
          </a:stretch>
        </p:blipFill>
        <p:spPr>
          <a:xfrm>
            <a:off y="1325000" x="2263975"/>
            <a:ext cy="3641150" cx="40793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5" name="Shape 55"/>
        <p:cNvGrpSpPr/>
        <p:nvPr/>
      </p:nvGrpSpPr>
      <p:grpSpPr>
        <a:xfrm>
          <a:off y="0" x="0"/>
          <a:ext cy="0" cx="0"/>
          <a:chOff y="0" x="0"/>
          <a:chExt cy="0" cx="0"/>
        </a:xfrm>
      </p:grpSpPr>
      <p:pic>
        <p:nvPicPr>
          <p:cNvPr id="56" name="Shape 56"/>
          <p:cNvPicPr preferRelativeResize="0"/>
          <p:nvPr/>
        </p:nvPicPr>
        <p:blipFill rotWithShape="1">
          <a:blip r:embed="rId3">
            <a:alphaModFix/>
          </a:blip>
          <a:srcRect t="0" b="0" r="0" l="0"/>
          <a:stretch/>
        </p:blipFill>
        <p:spPr>
          <a:xfrm>
            <a:off y="0" x="0"/>
            <a:ext cy="5142308" cx="9144000"/>
          </a:xfrm>
          <a:prstGeom prst="rect">
            <a:avLst/>
          </a:prstGeom>
          <a:noFill/>
          <a:ln>
            <a:noFill/>
          </a:ln>
        </p:spPr>
      </p:pic>
      <p:sp>
        <p:nvSpPr>
          <p:cNvPr id="57" name="Shape 57"/>
          <p:cNvSpPr txBox="1"/>
          <p:nvPr/>
        </p:nvSpPr>
        <p:spPr>
          <a:xfrm>
            <a:off y="285750" x="838200"/>
            <a:ext cy="3103958" cx="7696199"/>
          </a:xfrm>
          <a:prstGeom prst="rect">
            <a:avLst/>
          </a:prstGeom>
          <a:noFill/>
          <a:ln>
            <a:noFill/>
          </a:ln>
        </p:spPr>
        <p:txBody>
          <a:bodyPr bIns="46800" rIns="90000" lIns="90000" tIns="46800" anchor="t" anchorCtr="0">
            <a:noAutofit/>
          </a:bodyPr>
          <a:lstStyle/>
          <a:p>
            <a:pPr algn="ctr" rtl="0" lvl="0" marR="0" indent="0" marL="0">
              <a:lnSpc>
                <a:spcPct val="100000"/>
              </a:lnSpc>
              <a:spcBef>
                <a:spcPts val="0"/>
              </a:spcBef>
              <a:spcAft>
                <a:spcPts val="0"/>
              </a:spcAft>
              <a:buClr>
                <a:srgbClr val="CCCCFF"/>
              </a:buClr>
              <a:buSzPct val="25000"/>
              <a:buFont typeface="Times New Roman"/>
              <a:buNone/>
            </a:pPr>
            <a:r>
              <a:rPr strike="noStrike" u="none" b="1" cap="none" baseline="0" sz="4800" lang="en" i="1">
                <a:solidFill>
                  <a:srgbClr val="CCCCFF"/>
                </a:solidFill>
                <a:latin typeface="Times New Roman"/>
                <a:ea typeface="Times New Roman"/>
                <a:cs typeface="Times New Roman"/>
                <a:sym typeface="Times New Roman"/>
              </a:rPr>
              <a:t>Fractals in Nature</a:t>
            </a:r>
          </a:p>
          <a:p>
            <a:pPr algn="l" rtl="0" lvl="0" marR="0" indent="0" marL="0">
              <a:lnSpc>
                <a:spcPct val="100000"/>
              </a:lnSpc>
              <a:spcBef>
                <a:spcPts val="2200"/>
              </a:spcBef>
              <a:spcAft>
                <a:spcPts val="0"/>
              </a:spcAft>
              <a:buClr>
                <a:srgbClr val="CCCCFF"/>
              </a:buClr>
              <a:buSzPct val="25000"/>
              <a:buFont typeface="Times New Roman"/>
              <a:buNone/>
            </a:pPr>
            <a:r>
              <a:rPr strike="noStrike" u="none" b="0" cap="none" baseline="0" sz="3600" lang="en" i="1">
                <a:solidFill>
                  <a:srgbClr val="CCCCFF"/>
                </a:solidFill>
                <a:latin typeface="Times New Roman"/>
                <a:ea typeface="Times New Roman"/>
                <a:cs typeface="Times New Roman"/>
                <a:sym typeface="Times New Roman"/>
              </a:rPr>
              <a:t>“Clouds are not spheres, mountains are not cones, coastlines are not circles, and bark is not smooth, nor does lightning travel in a straight line." </a:t>
            </a:r>
          </a:p>
          <a:p>
            <a:pPr algn="l" rtl="0" lvl="0" marR="0" indent="0" marL="0">
              <a:lnSpc>
                <a:spcPct val="100000"/>
              </a:lnSpc>
              <a:spcBef>
                <a:spcPts val="2200"/>
              </a:spcBef>
              <a:spcAft>
                <a:spcPts val="0"/>
              </a:spcAft>
              <a:buClr>
                <a:srgbClr val="CCCCFF"/>
              </a:buClr>
              <a:buSzPct val="25000"/>
              <a:buFont typeface="Times New Roman"/>
              <a:buNone/>
            </a:pPr>
            <a:r>
              <a:rPr strike="noStrike" u="none" b="0" cap="none" baseline="0" sz="3600" lang="en" i="1">
                <a:solidFill>
                  <a:srgbClr val="CCCCFF"/>
                </a:solidFill>
                <a:latin typeface="Times New Roman"/>
                <a:ea typeface="Times New Roman"/>
                <a:cs typeface="Times New Roman"/>
                <a:sym typeface="Times New Roman"/>
              </a:rPr>
              <a:t>-- Benoit Mandelbrot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05978" x="457200"/>
            <a:ext cy="857400" cx="8229600"/>
          </a:xfrm>
          <a:prstGeom prst="rect">
            <a:avLst/>
          </a:prstGeom>
        </p:spPr>
        <p:txBody>
          <a:bodyPr bIns="91425" rIns="91425" lIns="91425" tIns="91425" anchor="b" anchorCtr="0">
            <a:noAutofit/>
          </a:bodyPr>
          <a:lstStyle/>
          <a:p>
            <a:pPr indent="0" marL="914400">
              <a:spcBef>
                <a:spcPts val="0"/>
              </a:spcBef>
              <a:buNone/>
            </a:pPr>
            <a:r>
              <a:rPr lang="en" i="1"/>
              <a:t>SIERPINKI TRIANGLE</a:t>
            </a:r>
          </a:p>
        </p:txBody>
      </p:sp>
      <p:pic>
        <p:nvPicPr>
          <p:cNvPr id="172" name="Shape 172"/>
          <p:cNvPicPr preferRelativeResize="0"/>
          <p:nvPr/>
        </p:nvPicPr>
        <p:blipFill>
          <a:blip r:embed="rId3">
            <a:alphaModFix/>
          </a:blip>
          <a:stretch>
            <a:fillRect/>
          </a:stretch>
        </p:blipFill>
        <p:spPr>
          <a:xfrm>
            <a:off y="1555750" x="2472625"/>
            <a:ext cy="3379100" cx="40689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3200" lang="en" i="1"/>
              <a:t>A zoom out of the Koch Snowflake</a:t>
            </a:r>
          </a:p>
        </p:txBody>
      </p:sp>
      <p:pic>
        <p:nvPicPr>
          <p:cNvPr id="178" name="Shape 178"/>
          <p:cNvPicPr preferRelativeResize="0"/>
          <p:nvPr/>
        </p:nvPicPr>
        <p:blipFill>
          <a:blip r:embed="rId3">
            <a:alphaModFix/>
          </a:blip>
          <a:stretch>
            <a:fillRect/>
          </a:stretch>
        </p:blipFill>
        <p:spPr>
          <a:xfrm>
            <a:off y="1466975" x="2587400"/>
            <a:ext cy="3311374" cx="38393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05978" x="457200"/>
            <a:ext cy="857400" cx="8229600"/>
          </a:xfrm>
          <a:prstGeom prst="rect">
            <a:avLst/>
          </a:prstGeom>
        </p:spPr>
        <p:txBody>
          <a:bodyPr bIns="91425" rIns="91425" lIns="91425" tIns="91425" anchor="b" anchorCtr="0">
            <a:noAutofit/>
          </a:bodyPr>
          <a:lstStyle/>
          <a:p>
            <a:pPr indent="0" marL="0">
              <a:spcBef>
                <a:spcPts val="0"/>
              </a:spcBef>
              <a:buNone/>
            </a:pPr>
            <a:r>
              <a:rPr sz="2800" lang="en" i="1"/>
              <a:t>A fractal that models the surface of a mountain</a:t>
            </a:r>
          </a:p>
        </p:txBody>
      </p:sp>
      <p:pic>
        <p:nvPicPr>
          <p:cNvPr id="184" name="Shape 184"/>
          <p:cNvPicPr preferRelativeResize="0"/>
          <p:nvPr/>
        </p:nvPicPr>
        <p:blipFill>
          <a:blip r:embed="rId3">
            <a:alphaModFix/>
          </a:blip>
          <a:stretch>
            <a:fillRect/>
          </a:stretch>
        </p:blipFill>
        <p:spPr>
          <a:xfrm>
            <a:off y="1502350" x="1919675"/>
            <a:ext cy="3276000" cx="451752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sz="3400" lang="en" i="1"/>
              <a:t>World’s Largest Fractal Triangle </a:t>
            </a:r>
          </a:p>
        </p:txBody>
      </p:sp>
      <p:pic>
        <p:nvPicPr>
          <p:cNvPr id="190" name="Shape 190"/>
          <p:cNvPicPr preferRelativeResize="0"/>
          <p:nvPr/>
        </p:nvPicPr>
        <p:blipFill>
          <a:blip r:embed="rId3">
            <a:alphaModFix/>
          </a:blip>
          <a:stretch>
            <a:fillRect/>
          </a:stretch>
        </p:blipFill>
        <p:spPr>
          <a:xfrm>
            <a:off y="1199800" x="1560850"/>
            <a:ext cy="3839375" cx="57150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2052628" x="571950"/>
            <a:ext cy="857400" cx="8229600"/>
          </a:xfrm>
          <a:prstGeom prst="rect">
            <a:avLst/>
          </a:prstGeom>
        </p:spPr>
        <p:txBody>
          <a:bodyPr bIns="91425" rIns="91425" lIns="91425" tIns="91425" anchor="b" anchorCtr="0">
            <a:noAutofit/>
          </a:bodyPr>
          <a:lstStyle/>
          <a:p>
            <a:pPr>
              <a:spcBef>
                <a:spcPts val="0"/>
              </a:spcBef>
              <a:buNone/>
            </a:pPr>
            <a:r>
              <a:rPr lang="en"/>
              <a:t>			</a:t>
            </a:r>
            <a:r>
              <a:rPr sz="4800" lang="en" i="1"/>
              <a:t>APPLICATIONS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MEDICINE</a:t>
            </a:r>
          </a:p>
        </p:txBody>
      </p:sp>
      <p:sp>
        <p:nvSpPr>
          <p:cNvPr id="201" name="Shape 201"/>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2400" lang="en" i="1"/>
              <a:t>Researchers are using Fractal analysis to assess the health of blood vessels in cancerous tumors. Fractal analysis of CT scans can also quantify the health of lungs suffering from emphysema or other pulmonary illnesses</a:t>
            </a:r>
          </a:p>
        </p:txBody>
      </p:sp>
      <p:pic>
        <p:nvPicPr>
          <p:cNvPr id="202" name="Shape 202"/>
          <p:cNvPicPr preferRelativeResize="0"/>
          <p:nvPr/>
        </p:nvPicPr>
        <p:blipFill rotWithShape="1">
          <a:blip r:embed="rId3">
            <a:alphaModFix/>
          </a:blip>
          <a:srcRect t="0" b="48226" r="0" l="0"/>
          <a:stretch/>
        </p:blipFill>
        <p:spPr>
          <a:xfrm>
            <a:off y="3192525" x="1563100"/>
            <a:ext cy="1950975" cx="57150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ENGINEERING</a:t>
            </a:r>
          </a:p>
        </p:txBody>
      </p:sp>
      <p:sp>
        <p:nvSpPr>
          <p:cNvPr id="208" name="Shape 208"/>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2400" lang="en" i="1"/>
              <a:t>Engineers have developed a fractal pattern that can be etched into a silicon chip to allow a cooling fluid (such as liquid nitrogen) to uniformly flow across the surface of the chip and keep it cool.</a:t>
            </a:r>
          </a:p>
        </p:txBody>
      </p:sp>
      <p:pic>
        <p:nvPicPr>
          <p:cNvPr id="209" name="Shape 209"/>
          <p:cNvPicPr preferRelativeResize="0"/>
          <p:nvPr/>
        </p:nvPicPr>
        <p:blipFill>
          <a:blip r:embed="rId3">
            <a:alphaModFix/>
          </a:blip>
          <a:stretch>
            <a:fillRect/>
          </a:stretch>
        </p:blipFill>
        <p:spPr>
          <a:xfrm>
            <a:off y="2796050" x="3056900"/>
            <a:ext cy="2201399" cx="307774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INDUSTRIES</a:t>
            </a:r>
          </a:p>
        </p:txBody>
      </p:sp>
      <p:sp>
        <p:nvSpPr>
          <p:cNvPr id="215" name="Shape 21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n" i="1"/>
              <a:t>Space-filling fractal devices have been created for high precision fluid mixing. Used in many industries, these devices allow fluids to be carefully and precisely blended without the need of turbulent stirring.</a:t>
            </a:r>
          </a:p>
          <a:p>
            <a:pPr rtl="0">
              <a:spcBef>
                <a:spcPts val="0"/>
              </a:spcBef>
              <a:buNone/>
            </a:pPr>
            <a:r>
              <a:t/>
            </a:r>
            <a:endParaRPr sz="2400" i="1"/>
          </a:p>
          <a:p>
            <a:pPr>
              <a:spcBef>
                <a:spcPts val="0"/>
              </a:spcBef>
              <a:buNone/>
            </a:pPr>
            <a:r>
              <a:t/>
            </a:r>
            <a:endParaRPr sz="2400" i="1"/>
          </a:p>
        </p:txBody>
      </p:sp>
      <p:pic>
        <p:nvPicPr>
          <p:cNvPr id="216" name="Shape 216"/>
          <p:cNvPicPr preferRelativeResize="0"/>
          <p:nvPr/>
        </p:nvPicPr>
        <p:blipFill rotWithShape="1">
          <a:blip r:embed="rId3">
            <a:alphaModFix/>
          </a:blip>
          <a:srcRect t="53016" b="0" r="3724" l="4084"/>
          <a:stretch/>
        </p:blipFill>
        <p:spPr>
          <a:xfrm>
            <a:off y="2832775" x="3460875"/>
            <a:ext cy="2268974" cx="52687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i="1"/>
              <a:t>    TELECOMMUNICATIONS</a:t>
            </a:r>
          </a:p>
        </p:txBody>
      </p:sp>
      <p:sp>
        <p:nvSpPr>
          <p:cNvPr id="222" name="Shape 2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n" i="1"/>
              <a:t>Fractal antennas are making their way into cellphones and other devices. Because of their fractal shapes, these antennas can be very compact while receiving radio signals across a range of frequencies.</a:t>
            </a:r>
          </a:p>
          <a:p>
            <a:pPr>
              <a:spcBef>
                <a:spcPts val="0"/>
              </a:spcBef>
              <a:buNone/>
            </a:pPr>
            <a:r>
              <a:t/>
            </a:r>
            <a:endParaRPr sz="2400" i="1"/>
          </a:p>
        </p:txBody>
      </p:sp>
      <p:pic>
        <p:nvPicPr>
          <p:cNvPr id="223" name="Shape 223"/>
          <p:cNvPicPr preferRelativeResize="0"/>
          <p:nvPr/>
        </p:nvPicPr>
        <p:blipFill>
          <a:blip r:embed="rId3">
            <a:alphaModFix/>
          </a:blip>
          <a:stretch>
            <a:fillRect/>
          </a:stretch>
        </p:blipFill>
        <p:spPr>
          <a:xfrm>
            <a:off y="3021475" x="3073650"/>
            <a:ext cy="1838325" cx="238125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y="0" x="0"/>
          <a:ext cy="0" cx="0"/>
          <a:chOff y="0" x="0"/>
          <a:chExt cy="0" cx="0"/>
        </a:xfrm>
      </p:grpSpPr>
      <p:sp>
        <p:nvSpPr>
          <p:cNvPr id="228" name="Shape 22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i="1"/>
              <a:t> 		OTHER APPLICATIONS</a:t>
            </a:r>
          </a:p>
        </p:txBody>
      </p:sp>
      <p:sp>
        <p:nvSpPr>
          <p:cNvPr id="229" name="Shape 22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i="1"/>
              <a:t>fractal techniques are used for data analysis</a:t>
            </a:r>
          </a:p>
          <a:p>
            <a:pPr rtl="0" lvl="0" indent="-381000" marL="457200">
              <a:spcBef>
                <a:spcPts val="0"/>
              </a:spcBef>
              <a:buClr>
                <a:schemeClr val="dk2"/>
              </a:buClr>
              <a:buSzPct val="100000"/>
              <a:buFont typeface="Arial"/>
              <a:buChar char="●"/>
            </a:pPr>
            <a:r>
              <a:rPr sz="2400" lang="en" i="1"/>
              <a:t>image compression and decompression</a:t>
            </a:r>
          </a:p>
          <a:p>
            <a:pPr rtl="0" lvl="0" indent="-381000" marL="457200">
              <a:spcBef>
                <a:spcPts val="0"/>
              </a:spcBef>
              <a:buClr>
                <a:schemeClr val="dk2"/>
              </a:buClr>
              <a:buSzPct val="100000"/>
              <a:buFont typeface="Arial"/>
              <a:buChar char="●"/>
            </a:pPr>
            <a:r>
              <a:rPr sz="2400" lang="en" i="1"/>
              <a:t>used in Film Industry - to create visual effects.</a:t>
            </a:r>
          </a:p>
          <a:p>
            <a:pPr rtl="0" lvl="0" indent="-381000" marL="457200">
              <a:spcBef>
                <a:spcPts val="0"/>
              </a:spcBef>
              <a:buClr>
                <a:schemeClr val="dk2"/>
              </a:buClr>
              <a:buSzPct val="100000"/>
              <a:buFont typeface="Arial"/>
              <a:buChar char="●"/>
            </a:pPr>
            <a:r>
              <a:rPr sz="2400" lang="en" i="1"/>
              <a:t>to design video games</a:t>
            </a:r>
          </a:p>
          <a:p>
            <a:pPr rtl="0" lvl="0" indent="-381000" marL="457200">
              <a:spcBef>
                <a:spcPts val="0"/>
              </a:spcBef>
              <a:buClr>
                <a:schemeClr val="dk2"/>
              </a:buClr>
              <a:buSzPct val="100000"/>
              <a:buFont typeface="Arial"/>
              <a:buChar char="●"/>
            </a:pPr>
            <a:r>
              <a:rPr sz="2400" lang="en" i="1"/>
              <a:t>used in finance to make predictions as to the risk involved for particular stocks</a:t>
            </a:r>
          </a:p>
          <a:p>
            <a:pPr>
              <a:spcBef>
                <a:spcPts val="0"/>
              </a:spcBef>
              <a:buNone/>
            </a:pPr>
            <a:r>
              <a:t/>
            </a:r>
            <a:endParaRPr sz="24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05978" x="457200"/>
            <a:ext cy="857400" cx="8229600"/>
          </a:xfrm>
          <a:prstGeom prst="rect">
            <a:avLst/>
          </a:prstGeom>
        </p:spPr>
        <p:txBody>
          <a:bodyPr bIns="91425" rIns="91425" lIns="91425" tIns="91425" anchor="b" anchorCtr="0">
            <a:noAutofit/>
          </a:bodyPr>
          <a:lstStyle/>
          <a:p>
            <a:pPr indent="457200" marL="2286000">
              <a:spcBef>
                <a:spcPts val="0"/>
              </a:spcBef>
              <a:buNone/>
            </a:pPr>
            <a:r>
              <a:rPr lang="en" i="1"/>
              <a:t>HISTORY</a:t>
            </a:r>
          </a:p>
        </p:txBody>
      </p:sp>
      <p:pic>
        <p:nvPicPr>
          <p:cNvPr id="64" name="Shape 64"/>
          <p:cNvPicPr preferRelativeResize="0"/>
          <p:nvPr/>
        </p:nvPicPr>
        <p:blipFill>
          <a:blip r:embed="rId3">
            <a:alphaModFix/>
          </a:blip>
          <a:stretch>
            <a:fillRect/>
          </a:stretch>
        </p:blipFill>
        <p:spPr>
          <a:xfrm>
            <a:off y="3223825" x="1039225"/>
            <a:ext cy="1596249" cx="3441700"/>
          </a:xfrm>
          <a:prstGeom prst="rect">
            <a:avLst/>
          </a:prstGeom>
          <a:noFill/>
          <a:ln>
            <a:noFill/>
          </a:ln>
        </p:spPr>
      </p:pic>
      <p:sp>
        <p:nvSpPr>
          <p:cNvPr id="65" name="Shape 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n" i="1"/>
              <a:t>The term Fractal was coined by Benoit Mandelbrot in 1975.</a:t>
            </a:r>
          </a:p>
          <a:p>
            <a:pPr rtl="0" lvl="0">
              <a:spcBef>
                <a:spcPts val="0"/>
              </a:spcBef>
              <a:buNone/>
            </a:pPr>
            <a:r>
              <a:rPr sz="2400" lang="en" i="1"/>
              <a:t>It’s derived from a Latin word “Fractua” which means irregular</a:t>
            </a: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p:txBody>
      </p:sp>
      <p:pic>
        <p:nvPicPr>
          <p:cNvPr id="66" name="Shape 66"/>
          <p:cNvPicPr preferRelativeResize="0"/>
          <p:nvPr/>
        </p:nvPicPr>
        <p:blipFill>
          <a:blip r:embed="rId4">
            <a:alphaModFix/>
          </a:blip>
          <a:stretch>
            <a:fillRect/>
          </a:stretch>
        </p:blipFill>
        <p:spPr>
          <a:xfrm>
            <a:off y="2535250" x="4899450"/>
            <a:ext cy="2608248" cx="4135603"/>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i="1"/>
              <a:t>What are Fractals?</a:t>
            </a:r>
          </a:p>
        </p:txBody>
      </p:sp>
      <p:sp>
        <p:nvSpPr>
          <p:cNvPr id="72" name="Shape 72"/>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2400" lang="en" i="1"/>
              <a:t>It is defined to be a geometric figure that repeats itself under several levels of magnification, a shape that appears irregular at all scales of length, e.g. a fern</a:t>
            </a:r>
          </a:p>
        </p:txBody>
      </p:sp>
      <p:pic>
        <p:nvPicPr>
          <p:cNvPr id="73" name="Shape 73"/>
          <p:cNvPicPr preferRelativeResize="0"/>
          <p:nvPr/>
        </p:nvPicPr>
        <p:blipFill>
          <a:blip r:embed="rId3">
            <a:alphaModFix/>
          </a:blip>
          <a:stretch>
            <a:fillRect/>
          </a:stretch>
        </p:blipFill>
        <p:spPr>
          <a:xfrm>
            <a:off y="2559700" x="3365825"/>
            <a:ext cy="2293100" cx="25914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3000" lang="en" i="1"/>
              <a:t> CHARACTERISTICS OF FRACTALS</a:t>
            </a:r>
          </a:p>
        </p:txBody>
      </p:sp>
      <p:sp>
        <p:nvSpPr>
          <p:cNvPr id="79" name="Shape 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i="1"/>
              <a:t>It has a fine structure at arbitrarily small scales.</a:t>
            </a:r>
          </a:p>
          <a:p>
            <a:pPr rtl="0" lvl="0" indent="-381000" marL="457200">
              <a:spcBef>
                <a:spcPts val="0"/>
              </a:spcBef>
              <a:buClr>
                <a:schemeClr val="dk2"/>
              </a:buClr>
              <a:buSzPct val="100000"/>
              <a:buFont typeface="Arial"/>
              <a:buChar char="●"/>
            </a:pPr>
            <a:r>
              <a:rPr sz="2400" lang="en" i="1"/>
              <a:t>It is too irregular to be easily described in traditional Euclidean geometric language.</a:t>
            </a:r>
          </a:p>
          <a:p>
            <a:pPr rtl="0" lvl="0" indent="-381000" marL="457200">
              <a:spcBef>
                <a:spcPts val="0"/>
              </a:spcBef>
              <a:buClr>
                <a:schemeClr val="dk2"/>
              </a:buClr>
              <a:buSzPct val="100000"/>
              <a:buFont typeface="Arial"/>
              <a:buChar char="●"/>
            </a:pPr>
            <a:r>
              <a:rPr sz="2400" lang="en" i="1"/>
              <a:t>They are recursive; that is, the process of their creation gets repeated indefinitely</a:t>
            </a:r>
          </a:p>
          <a:p>
            <a:pPr lvl="0" indent="-381000" marL="457200">
              <a:spcBef>
                <a:spcPts val="0"/>
              </a:spcBef>
              <a:buClr>
                <a:schemeClr val="dk2"/>
              </a:buClr>
              <a:buSzPct val="100000"/>
              <a:buFont typeface="Arial"/>
              <a:buChar char="●"/>
            </a:pPr>
            <a:r>
              <a:rPr sz="2400" lang="en" i="1"/>
              <a:t>They are self-similar; that is, copies of the entire fractal may be found, in reduced form, within the fractal.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 Self - Similarity</a:t>
            </a:r>
          </a:p>
        </p:txBody>
      </p:sp>
      <p:sp>
        <p:nvSpPr>
          <p:cNvPr id="85" name="Shape 85"/>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2400" lang="en" i="1"/>
              <a:t>Fractals are a never ending pattern that repeats itself at different scales. This property is called self similarity.</a:t>
            </a:r>
          </a:p>
        </p:txBody>
      </p:sp>
      <p:pic>
        <p:nvPicPr>
          <p:cNvPr id="86" name="Shape 86"/>
          <p:cNvPicPr preferRelativeResize="0"/>
          <p:nvPr/>
        </p:nvPicPr>
        <p:blipFill>
          <a:blip r:embed="rId3">
            <a:alphaModFix/>
          </a:blip>
          <a:stretch>
            <a:fillRect/>
          </a:stretch>
        </p:blipFill>
        <p:spPr>
          <a:xfrm>
            <a:off y="2535075" x="2189400"/>
            <a:ext cy="2431075" cx="37711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noAutofit/>
          </a:bodyPr>
          <a:lstStyle/>
          <a:p>
            <a:pPr indent="0" marL="1828800">
              <a:spcBef>
                <a:spcPts val="0"/>
              </a:spcBef>
              <a:buNone/>
            </a:pPr>
            <a:r>
              <a:rPr lang="en" i="1"/>
              <a:t> Self - Similarity</a:t>
            </a:r>
          </a:p>
        </p:txBody>
      </p:sp>
      <p:sp>
        <p:nvSpPr>
          <p:cNvPr id="92" name="Shape 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n" i="1"/>
              <a:t>Not all self-similarity, however is of a fractal nature. Objects like spirals and nested dolls that are self-similar around a single point are NOT fractal</a:t>
            </a:r>
          </a:p>
          <a:p>
            <a:pPr>
              <a:spcBef>
                <a:spcPts val="0"/>
              </a:spcBef>
              <a:buNone/>
            </a:pPr>
            <a:r>
              <a:t/>
            </a:r>
            <a:endParaRPr/>
          </a:p>
        </p:txBody>
      </p:sp>
      <p:pic>
        <p:nvPicPr>
          <p:cNvPr id="93" name="Shape 93"/>
          <p:cNvPicPr preferRelativeResize="0"/>
          <p:nvPr/>
        </p:nvPicPr>
        <p:blipFill>
          <a:blip r:embed="rId3">
            <a:alphaModFix/>
          </a:blip>
          <a:stretch>
            <a:fillRect/>
          </a:stretch>
        </p:blipFill>
        <p:spPr>
          <a:xfrm>
            <a:off y="2837800" x="886800"/>
            <a:ext cy="1888400" cx="2462199"/>
          </a:xfrm>
          <a:prstGeom prst="rect">
            <a:avLst/>
          </a:prstGeom>
          <a:noFill/>
          <a:ln>
            <a:noFill/>
          </a:ln>
        </p:spPr>
      </p:pic>
      <p:pic>
        <p:nvPicPr>
          <p:cNvPr id="94" name="Shape 94"/>
          <p:cNvPicPr preferRelativeResize="0"/>
          <p:nvPr/>
        </p:nvPicPr>
        <p:blipFill>
          <a:blip r:embed="rId4">
            <a:alphaModFix/>
          </a:blip>
          <a:stretch>
            <a:fillRect/>
          </a:stretch>
        </p:blipFill>
        <p:spPr>
          <a:xfrm>
            <a:off y="2712612" x="4502975"/>
            <a:ext cy="2138775" cx="33635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8" x="457200"/>
            <a:ext cy="857400" cx="8229600"/>
          </a:xfrm>
          <a:prstGeom prst="rect">
            <a:avLst/>
          </a:prstGeom>
        </p:spPr>
        <p:txBody>
          <a:bodyPr bIns="91425" rIns="91425" lIns="91425" tIns="91425" anchor="b" anchorCtr="0">
            <a:noAutofit/>
          </a:bodyPr>
          <a:lstStyle/>
          <a:p>
            <a:pPr indent="457200" marL="1371600">
              <a:spcBef>
                <a:spcPts val="0"/>
              </a:spcBef>
              <a:buNone/>
            </a:pPr>
            <a:r>
              <a:rPr lang="en" i="1"/>
              <a:t>Types of Fractals</a:t>
            </a:r>
          </a:p>
        </p:txBody>
      </p:sp>
      <p:sp>
        <p:nvSpPr>
          <p:cNvPr id="100" name="Shape 1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n"/>
              <a:t>In the broadest sense, fractals can be divided into two categories:</a:t>
            </a:r>
          </a:p>
          <a:p>
            <a:pPr rtl="0">
              <a:spcBef>
                <a:spcPts val="0"/>
              </a:spcBef>
              <a:buNone/>
            </a:pPr>
            <a:r>
              <a:t/>
            </a:r>
            <a:endParaRPr sz="2400"/>
          </a:p>
          <a:p>
            <a:pPr rtl="0" lvl="0" indent="-381000" marL="457200">
              <a:spcBef>
                <a:spcPts val="0"/>
              </a:spcBef>
              <a:buClr>
                <a:schemeClr val="dk2"/>
              </a:buClr>
              <a:buSzPct val="100000"/>
              <a:buFont typeface="Trebuchet MS"/>
              <a:buChar char="❖"/>
            </a:pPr>
            <a:r>
              <a:rPr sz="2400" lang="en" i="1"/>
              <a:t>Natural Fractals</a:t>
            </a:r>
          </a:p>
          <a:p>
            <a:pPr rtl="0" lvl="0">
              <a:spcBef>
                <a:spcPts val="0"/>
              </a:spcBef>
              <a:buNone/>
            </a:pPr>
            <a:r>
              <a:t/>
            </a:r>
            <a:endParaRPr sz="2400" i="1"/>
          </a:p>
          <a:p>
            <a:pPr rtl="0" lvl="0" indent="-381000" marL="457200">
              <a:spcBef>
                <a:spcPts val="0"/>
              </a:spcBef>
              <a:buClr>
                <a:schemeClr val="dk2"/>
              </a:buClr>
              <a:buSzPct val="100000"/>
              <a:buFont typeface="Trebuchet MS"/>
              <a:buChar char="❖"/>
            </a:pPr>
            <a:r>
              <a:rPr sz="2400" lang="en" i="1"/>
              <a:t>Mathematical Fractals</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			  </a:t>
            </a:r>
            <a:r>
              <a:rPr lang="en" i="1"/>
              <a:t>Natural Fractals</a:t>
            </a:r>
          </a:p>
        </p:txBody>
      </p:sp>
      <p:sp>
        <p:nvSpPr>
          <p:cNvPr id="106" name="Shape 10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Trebuchet MS"/>
              <a:buChar char="❖"/>
            </a:pPr>
            <a:r>
              <a:rPr sz="2400" lang="en" i="1"/>
              <a:t>Natural fractals include branching patterns like trees, river networks, lightning bolts, blood vessels etc and spiral patterns like seashell, hurricanes and galaxies. </a:t>
            </a:r>
          </a:p>
          <a:p>
            <a:pPr rtl="0" lvl="0" indent="-381000" marL="457200">
              <a:spcBef>
                <a:spcPts val="0"/>
              </a:spcBef>
              <a:buClr>
                <a:schemeClr val="dk2"/>
              </a:buClr>
              <a:buSzPct val="100000"/>
              <a:buFont typeface="Trebuchet MS"/>
              <a:buChar char="❖"/>
            </a:pPr>
            <a:r>
              <a:rPr sz="2400" lang="en" i="1"/>
              <a:t>Natural objects exhibit scaling symmetry, but only over a limited range of scale.</a:t>
            </a:r>
          </a:p>
          <a:p>
            <a:pPr rtl="0" lvl="0" indent="-381000" marL="457200">
              <a:spcBef>
                <a:spcPts val="0"/>
              </a:spcBef>
              <a:buClr>
                <a:schemeClr val="dk2"/>
              </a:buClr>
              <a:buSzPct val="100000"/>
              <a:buFont typeface="Trebuchet MS"/>
              <a:buChar char="❖"/>
            </a:pPr>
            <a:r>
              <a:rPr sz="2400" lang="en" i="1"/>
              <a:t>They also tend to be “roughly” self-similar, appearing more or less the same at different scales of measurement.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western">
  <a:themeElements>
    <a:clrScheme name="Custom 424">
      <a:dk1>
        <a:srgbClr val="B0271C"/>
      </a:dk1>
      <a:lt1>
        <a:srgbClr val="FFE8BB"/>
      </a:lt1>
      <a:dk2>
        <a:srgbClr val="374252"/>
      </a:dk2>
      <a:lt2>
        <a:srgbClr val="A5BDC0"/>
      </a:lt2>
      <a:accent1>
        <a:srgbClr val="C0974D"/>
      </a:accent1>
      <a:accent2>
        <a:srgbClr val="E49C5F"/>
      </a:accent2>
      <a:accent3>
        <a:srgbClr val="5D7372"/>
      </a:accent3>
      <a:accent4>
        <a:srgbClr val="B92C00"/>
      </a:accent4>
      <a:accent5>
        <a:srgbClr val="804000"/>
      </a:accent5>
      <a:accent6>
        <a:srgbClr val="A49D80"/>
      </a:accent6>
      <a:hlink>
        <a:srgbClr val="B0271C"/>
      </a:hlink>
      <a:folHlink>
        <a:srgbClr val="5B5F6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