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latin typeface="Pacifico"/>
                <a:ea typeface="Pacifico"/>
                <a:cs typeface="Pacifico"/>
                <a:sym typeface="Pacifico"/>
              </a:rPr>
              <a:t>WebHooks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1437" x="1143000"/>
            <a:ext cy="5000625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0012" x="1223962"/>
            <a:ext cy="4943475" cx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45500" x="948225"/>
            <a:ext cy="3047674" cx="3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970025" x="5666725"/>
            <a:ext cy="1676400" cx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Push: data in real time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Instead,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Register a Webhook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and get data at your doorsteps as soon as it exists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Pipes: receiving data and passing it 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Output of Webhook can be combined with the input of an API.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gives the user tremendous power.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9100" x="1524000"/>
            <a:ext cy="4305300" cx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		        </a:t>
            </a:r>
            <a:r>
              <a:rPr sz="6000" lang="en">
                <a:latin typeface="Kreon"/>
                <a:ea typeface="Kreon"/>
                <a:cs typeface="Kreon"/>
                <a:sym typeface="Kreon"/>
              </a:rPr>
              <a:t>Why HTTP?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   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18288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1371600">
              <a:spcBef>
                <a:spcPts val="0"/>
              </a:spcBef>
              <a:buNone/>
            </a:pPr>
            <a:r>
              <a:rPr sz="4800" lang="en">
                <a:latin typeface="Kreon"/>
                <a:ea typeface="Kreon"/>
                <a:cs typeface="Kreon"/>
                <a:sym typeface="Kreon"/>
              </a:rPr>
              <a:t>  HTTP is the easiest </a:t>
            </a:r>
          </a:p>
          <a:p>
            <a:pPr indent="0" marL="1371600">
              <a:spcBef>
                <a:spcPts val="0"/>
              </a:spcBef>
              <a:buNone/>
            </a:pPr>
            <a:r>
              <a:rPr sz="4800" lang="en">
                <a:latin typeface="Kreon"/>
                <a:ea typeface="Kreon"/>
                <a:cs typeface="Kreon"/>
                <a:sym typeface="Kreon"/>
              </a:rPr>
              <a:t>  way to trigger code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Characteristics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Event-driven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User Callbacks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Triggers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Lightweight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Post to a URL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sz="4800" lang="en">
                <a:latin typeface="Kreon"/>
                <a:ea typeface="Kreon"/>
                <a:cs typeface="Kreon"/>
                <a:sym typeface="Kreon"/>
              </a:rPr>
              <a:t>Event-driven programming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Kreon"/>
                <a:ea typeface="Kreon"/>
                <a:cs typeface="Kreon"/>
                <a:sym typeface="Kreon"/>
              </a:rPr>
              <a:t>                                         </a:t>
            </a:r>
            <a:r>
              <a:rPr sz="2400" lang="en">
                <a:latin typeface="Kreon"/>
                <a:ea typeface="Kreon"/>
                <a:cs typeface="Kreon"/>
                <a:sym typeface="Kreon"/>
              </a:rPr>
              <a:t>Writing event handlers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Kreon"/>
              <a:ea typeface="Kreon"/>
              <a:cs typeface="Kreon"/>
              <a:sym typeface="Kreon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Kreon"/>
              <a:ea typeface="Kreon"/>
              <a:cs typeface="Kreon"/>
              <a:sym typeface="Kreon"/>
            </a:endParaRPr>
          </a:p>
          <a:p>
            <a:pPr indent="457200" marL="1371600">
              <a:spcBef>
                <a:spcPts val="0"/>
              </a:spcBef>
              <a:buNone/>
            </a:pPr>
            <a:r>
              <a:rPr sz="4800" lang="en">
                <a:latin typeface="Kreon"/>
                <a:ea typeface="Kreon"/>
                <a:cs typeface="Kreon"/>
                <a:sym typeface="Kreon"/>
              </a:rPr>
              <a:t>Event driven Web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Meaning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Pattern for enabling user-defined callbacks in web applications.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WebHooks History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The name is new, the technology isn't.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Coined by Jeff Lindsay in 2007, the pattern became popular from then 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To WebHooks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>
                <a:latin typeface="Kreon"/>
                <a:ea typeface="Kreon"/>
                <a:cs typeface="Kreon"/>
                <a:sym typeface="Kreon"/>
              </a:rPr>
              <a:t>When something happens, perform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        HTTP POST with relevant data to a url 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                        the user gives you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		    </a:t>
            </a:r>
            <a:r>
              <a:rPr lang="en">
                <a:latin typeface="Kreon"/>
                <a:ea typeface="Kreon"/>
                <a:cs typeface="Kreon"/>
                <a:sym typeface="Kreon"/>
              </a:rPr>
              <a:t>When something happens, perform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	     HTTP POST will relevant data from URL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	                  that the user gives you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9100" x="1138237"/>
            <a:ext cy="4305300" cx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How does it make things better?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It is replacing polling and it should.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Let's understand polling...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33587" x="5832087"/>
            <a:ext cy="1362075" cx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23962" x="744112"/>
            <a:ext cy="2981325" cx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537" x="1128712"/>
            <a:ext cy="4924425" cx="6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