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HR Analytics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Insights from the HR Analytics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FFFF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This presentation provides insights derived from the HR Analytics Dashboard, which focuses on employee attrition based on various factors such as age, education, salary, and job roles.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FFFF"/>
                </a:solidFill>
              </a:defRPr>
            </a:pPr>
            <a:r>
              <a:t>Overall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Total Employees: 1470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Total Attrition: 237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Attrition Rate: 16.1%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FFFF"/>
                </a:solidFill>
              </a:defRPr>
            </a:pPr>
            <a:r>
              <a:t>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Age: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- 26-35: 116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- 18-25: 44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Education: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Life Sciences: 38%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Medical: 27%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Salary: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Up to 5k: 163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FFFF"/>
                </a:solidFill>
              </a:defRPr>
            </a:pPr>
            <a:r>
              <a:t>Job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Highest Attrition: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Laboratory Technician: 62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Sales Executive: 57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Research Scientist: 47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Sales Representative: 33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FFFF"/>
                </a:solidFill>
              </a:defRPr>
            </a:pPr>
            <a:r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Attrition by Work Experience: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- 0 years: 59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 - 10 years: 18 employees</a:t>
            </a:r>
          </a:p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