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4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05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914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Insurance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- Microservices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Insurance Management System provides:</a:t>
            </a:r>
          </a:p>
          <a:p>
            <a:r>
              <a:t>- Policy management for agents</a:t>
            </a:r>
          </a:p>
          <a:p>
            <a:r>
              <a:t>- Claim submission and tracking for users</a:t>
            </a:r>
          </a:p>
          <a:p>
            <a:r>
              <a:t>- Role-based access and secure operations</a:t>
            </a:r>
          </a:p>
          <a:p>
            <a:r>
              <a:t>- Microservices architecture for scalability</a:t>
            </a:r>
          </a:p>
          <a:p>
            <a:r>
              <a:t>- Deployed via Docker Compose for easy setup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 a digital platform for managing insurance policies and claims</a:t>
            </a:r>
          </a:p>
          <a:p>
            <a:r>
              <a:rPr dirty="0"/>
              <a:t>Track policies assigned to users</a:t>
            </a:r>
            <a:r>
              <a:rPr lang="en-IN" dirty="0"/>
              <a:t>/customers</a:t>
            </a:r>
            <a:endParaRPr dirty="0"/>
          </a:p>
          <a:p>
            <a:r>
              <a:rPr dirty="0"/>
              <a:t>Allow customers to raise claims with attachments</a:t>
            </a:r>
          </a:p>
          <a:p>
            <a:r>
              <a:rPr dirty="0"/>
              <a:t>Enable admin/agent to approve or reject claims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(Customer):</a:t>
            </a:r>
          </a:p>
          <a:p>
            <a:r>
              <a:t>- Can register and login</a:t>
            </a:r>
          </a:p>
          <a:p>
            <a:r>
              <a:t>- Can view their policies</a:t>
            </a:r>
          </a:p>
          <a:p>
            <a:r>
              <a:t>- Can submit claims with file attachments</a:t>
            </a:r>
          </a:p>
          <a:p>
            <a:r>
              <a:t>- Can track the status of their claims</a:t>
            </a:r>
          </a:p>
          <a:p>
            <a:r>
              <a:t>Agent/Admin:</a:t>
            </a:r>
          </a:p>
          <a:p>
            <a:r>
              <a:t>- Can create, update, delete policies</a:t>
            </a:r>
          </a:p>
          <a:p>
            <a:r>
              <a:t>- Can view and manage all claims</a:t>
            </a:r>
          </a:p>
          <a:p>
            <a:r>
              <a:t>- Can approve or reject claims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Architecture: Microservices-based</a:t>
            </a:r>
          </a:p>
          <a:p>
            <a:r>
              <a:t>Frontend: Angular 16</a:t>
            </a:r>
          </a:p>
          <a:p>
            <a:r>
              <a:t>Backend: Python Flask</a:t>
            </a:r>
          </a:p>
          <a:p>
            <a:r>
              <a:t>Database: SQLite (per microservice)</a:t>
            </a:r>
          </a:p>
          <a:p>
            <a:r>
              <a:t>Communication: API Gateway routes requests to microservices</a:t>
            </a:r>
          </a:p>
          <a:p>
            <a:r>
              <a:t>Deployment: Docker &amp; Docker Compose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Purpose: Manage insurance policies</a:t>
            </a:r>
          </a:p>
          <a:p>
            <a:r>
              <a:t>Functions:</a:t>
            </a:r>
          </a:p>
          <a:p>
            <a:r>
              <a:t>- Add a new policy</a:t>
            </a:r>
          </a:p>
          <a:p>
            <a:r>
              <a:t>- View all policies</a:t>
            </a:r>
          </a:p>
          <a:p>
            <a:r>
              <a:t>- Search policies</a:t>
            </a:r>
          </a:p>
          <a:p>
            <a:r>
              <a:t>- Update or delete a policy</a:t>
            </a:r>
          </a:p>
          <a:p>
            <a:r>
              <a:t>APIs:</a:t>
            </a:r>
          </a:p>
          <a:p>
            <a:r>
              <a:t>GET /policies – list policies</a:t>
            </a:r>
          </a:p>
          <a:p>
            <a:r>
              <a:t>POST /policies – create policy</a:t>
            </a:r>
          </a:p>
          <a:p>
            <a:r>
              <a:t>PUT /policies/{id} – update policy</a:t>
            </a:r>
          </a:p>
          <a:p>
            <a:r>
              <a:t>DELETE /policies/{id} – delete policy</a:t>
            </a:r>
          </a:p>
          <a:p>
            <a:r>
              <a:t>GET /policies/by-user/{user_id} – get policies of a specific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Purpose: Handle insurance claims</a:t>
            </a:r>
          </a:p>
          <a:p>
            <a:r>
              <a:t>Functions:</a:t>
            </a:r>
          </a:p>
          <a:p>
            <a:r>
              <a:t>- Submit new claims with attachments</a:t>
            </a:r>
          </a:p>
          <a:p>
            <a:r>
              <a:t>- View all claims</a:t>
            </a:r>
          </a:p>
          <a:p>
            <a:r>
              <a:t>- Update or delete claims</a:t>
            </a:r>
          </a:p>
          <a:p>
            <a:r>
              <a:t>- Approve/Reject claims (Admin only)</a:t>
            </a:r>
          </a:p>
          <a:p>
            <a:r>
              <a:t>APIs:</a:t>
            </a:r>
          </a:p>
          <a:p>
            <a:r>
              <a:t>GET /claims – list all claims</a:t>
            </a:r>
          </a:p>
          <a:p>
            <a:r>
              <a:t>POST /claims – create new claim</a:t>
            </a:r>
          </a:p>
          <a:p>
            <a:r>
              <a:t>PUT /claims/{id} – update claim</a:t>
            </a:r>
          </a:p>
          <a:p>
            <a:r>
              <a:t>DELETE /claims/{id} – delete claim</a:t>
            </a:r>
          </a:p>
          <a:p>
            <a:r>
              <a:t>POST /claims/{id}/approve – approve claim</a:t>
            </a:r>
          </a:p>
          <a:p>
            <a:r>
              <a:t>POST /claims/{id}/reject – reject claim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Gateway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Purpose: Acts as a single entry point for the system</a:t>
            </a:r>
          </a:p>
          <a:p>
            <a:r>
              <a:rPr dirty="0"/>
              <a:t>Functions:</a:t>
            </a:r>
          </a:p>
          <a:p>
            <a:r>
              <a:rPr dirty="0"/>
              <a:t>- Handles authentication (register/login)</a:t>
            </a:r>
          </a:p>
          <a:p>
            <a:r>
              <a:rPr dirty="0"/>
              <a:t>- Routes API requests to Policy and Claim services</a:t>
            </a:r>
          </a:p>
          <a:p>
            <a:r>
              <a:rPr dirty="0"/>
              <a:t>- Enforces role-based access control</a:t>
            </a:r>
          </a:p>
          <a:p>
            <a:r>
              <a:rPr dirty="0"/>
              <a:t>- Secures file access and claim ownership</a:t>
            </a:r>
          </a:p>
          <a:p>
            <a:r>
              <a:rPr dirty="0"/>
              <a:t>Ensures only authorized users access their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Components (Angular)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 Component – Landing page of the app</a:t>
            </a:r>
          </a:p>
          <a:p>
            <a:r>
              <a:t>Login Component – User/Agent login</a:t>
            </a:r>
          </a:p>
          <a:p>
            <a:r>
              <a:t>Register Component – User registration</a:t>
            </a:r>
          </a:p>
          <a:p>
            <a:r>
              <a:t>Admin Dashboard – Manage policies, view and approve/reject claims</a:t>
            </a:r>
          </a:p>
          <a:p>
            <a:r>
              <a:t>User Dashboard – View policies, raise claims, check claim status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Containerization using Docker</a:t>
            </a:r>
          </a:p>
          <a:p>
            <a:r>
              <a:t>Each microservice runs inside its own container</a:t>
            </a:r>
          </a:p>
          <a:p>
            <a:r>
              <a:t>Services included: Gateway, Policy Service, Claim Service, Angular Frontend</a:t>
            </a:r>
          </a:p>
          <a:p>
            <a:r>
              <a:t>Orchestration using Docker Compose</a:t>
            </a:r>
          </a:p>
          <a:p>
            <a:r>
              <a:t>docker-compose.yml defines containers and networking</a:t>
            </a:r>
          </a:p>
          <a:p>
            <a:r>
              <a:t>Application accessible via http://localhost:4200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479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Insurance Management System</vt:lpstr>
      <vt:lpstr>Purpose of the Project</vt:lpstr>
      <vt:lpstr>Personas</vt:lpstr>
      <vt:lpstr>Architecture &amp; Technologies Used</vt:lpstr>
      <vt:lpstr>Policy Service</vt:lpstr>
      <vt:lpstr>Claim Service</vt:lpstr>
      <vt:lpstr>Gateway Service</vt:lpstr>
      <vt:lpstr>Frontend Components (Angular)</vt:lpstr>
      <vt:lpstr>Deployment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naval kumar</cp:lastModifiedBy>
  <cp:revision>3</cp:revision>
  <dcterms:created xsi:type="dcterms:W3CDTF">2013-01-27T09:14:16Z</dcterms:created>
  <dcterms:modified xsi:type="dcterms:W3CDTF">2025-08-29T05:25:23Z</dcterms:modified>
  <cp:category/>
</cp:coreProperties>
</file>