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7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m2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NUTRITION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AGENTIC AI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Navam Kumar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Navam Kumar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RCC Institute of Information Technology (Electronics and Communication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415F2-0C7E-8BB5-3BF1-96E688E4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066"/>
            <a:ext cx="12192000" cy="51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B6D76-2D5D-279A-EEE8-80CBE276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01" y="2240924"/>
            <a:ext cx="7804597" cy="39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agent can generate personalized meal preps according to user’s interest and fitness goals.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can swap food items to the equal nutrient source food if a person has allergies to certain food items.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Nutrition Agent can develop a plan to lose weight or gain muscles by providing respectful plans and exercises such as for cutting, high cardio is recommended by it.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agent can plan diet in phases for over a course of year to keep the plan brief and understandable.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Personalization &amp; Precision Nutrition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Voice-Activated Nutrition Agent</a:t>
            </a:r>
          </a:p>
          <a:p>
            <a:pPr marL="305435" indent="-305435"/>
            <a:r>
              <a:rPr lang="en-US" sz="2800" dirty="0"/>
              <a:t>Advanced User Interaction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/>
              <a:t>Real-Time Monitoring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/>
              <a:t>Clinical &amp; Preventive Health Use</a:t>
            </a:r>
          </a:p>
          <a:p>
            <a:pPr marL="305435" indent="-305435"/>
            <a:r>
              <a:rPr lang="en-US" sz="2800" dirty="0"/>
              <a:t>Global &amp; Sustainable Nutrition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122187-CB6E-1B12-7C1F-16617C0B6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6" y="1301750"/>
            <a:ext cx="6048188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0A865C-DDFD-CAFA-65A6-BD986DE2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940158"/>
            <a:ext cx="8875059" cy="52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08F9CE-D223-7F95-68FE-B0ED0006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42" y="815432"/>
            <a:ext cx="6911315" cy="522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</a:t>
            </a:r>
            <a:r>
              <a:rPr lang="en-IN" dirty="0">
                <a:hlinkClick r:id="rId2"/>
              </a:rPr>
              <a:t>Navam28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52275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In an era where health awareness is growing, individuals increasingly seek personalized nutrition guidance. However, most existing tools provide generic diet plans, lack real-time adaptability, and fail to consider a person's holistic lifestyle, cultural preferences, allergies, and evolving health conditions. Furthermore, dieticians and nutritionists face limitations in scaling personalized consultations due to time and resource constraints.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/>
              <a:t>Generative AI presents a groundbreaking opportunity to revolutionize this space by enabling an intelligent, interactive, and adaptive virtual nutrition assistant. By leveraging natural language processing (NLP), multimodal understanding, and large-scale dietary databases, an AI-powered assistant can generate dynamic meal plans, recommend smart food swaps, and explain nutritional choices—all tailored to the individual. </a:t>
            </a: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DAB2C0-D7DA-D057-398F-A5652618BB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69" y="1338126"/>
            <a:ext cx="12140831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doesn’t just suggest workouts and meals—it creates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customized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routines and meal preps based 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 goals (fat loss, muscle gain, endurance)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Dietary restrictions (vegan, keto, diabetic-friendly)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constraints (e.g., 15-minute meals, 20-min home workouts)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Equipment availability (bodyweight only? full gym access? No problem.)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Dynamic Meal Prep Generator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Instantly generates meal plans that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Nutritionally balanced (macros and micros calculated)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Batch-cooking optimized (makes meal prep efficient for the whole week)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Budget-aware and tailored to grocery costs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even produce shopping lists grouped by supermarket aisle.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Intelligent Workout Structuring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AI builds programs like a human trainer: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Progressive overload included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Adapts based on user feedback (sore? missed a session? No worries.)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Periodizes training phases (e.g., strength → hypertrophy → recovery weeks)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General Consumers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/>
              <a:t>Healthcare &amp; Wellness Professionals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/>
              <a:t>Fitness Studios &amp; Gyms</a:t>
            </a:r>
          </a:p>
          <a:p>
            <a:pPr marL="305435" indent="-305435"/>
            <a:r>
              <a:rPr lang="en-US" sz="2800" dirty="0"/>
              <a:t>Schools, Colleges &amp; Universities</a:t>
            </a:r>
          </a:p>
          <a:p>
            <a:pPr marL="305435" indent="-305435"/>
            <a:r>
              <a:rPr lang="en-US" sz="2800" dirty="0"/>
              <a:t>Corporate Wellness Programs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691E9-3D59-075A-55D6-01E47724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426"/>
            <a:ext cx="12192000" cy="47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DED21-D8F5-9C40-D3D2-B509DD3C6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83" y="1232452"/>
            <a:ext cx="11022325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1275</TotalTime>
  <Words>547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NUTRITION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Navam</cp:lastModifiedBy>
  <cp:revision>146</cp:revision>
  <dcterms:created xsi:type="dcterms:W3CDTF">2021-05-26T16:50:10Z</dcterms:created>
  <dcterms:modified xsi:type="dcterms:W3CDTF">2025-08-03T17:39:11Z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