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Lst>
  <p:sldSz cy="6858000" cx="9144000"/>
  <p:notesSz cx="7559675" cy="10691800"/>
  <p:embeddedFontLst>
    <p:embeddedFont>
      <p:font typeface="Noto Sans Symbols"/>
      <p:regular r:id="rId44"/>
      <p:bold r:id="rId4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GoogleSlidesCustomDataVersion2">
      <go:slidesCustomData xmlns:go="http://customooxmlschemas.google.com/" r:id="rId46" roundtripDataSignature="AMtx7miZOrtF7J+BqHcuFzn+yDZB0fj5h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2" Type="http://schemas.openxmlformats.org/officeDocument/2006/relationships/slide" Target="slides/slide37.xml"/><Relationship Id="rId41" Type="http://schemas.openxmlformats.org/officeDocument/2006/relationships/slide" Target="slides/slide36.xml"/><Relationship Id="rId22" Type="http://schemas.openxmlformats.org/officeDocument/2006/relationships/slide" Target="slides/slide17.xml"/><Relationship Id="rId44" Type="http://schemas.openxmlformats.org/officeDocument/2006/relationships/font" Target="fonts/NotoSansSymbols-regular.fntdata"/><Relationship Id="rId21" Type="http://schemas.openxmlformats.org/officeDocument/2006/relationships/slide" Target="slides/slide16.xml"/><Relationship Id="rId43" Type="http://schemas.openxmlformats.org/officeDocument/2006/relationships/slide" Target="slides/slide38.xml"/><Relationship Id="rId24" Type="http://schemas.openxmlformats.org/officeDocument/2006/relationships/slide" Target="slides/slide19.xml"/><Relationship Id="rId46" Type="http://customschemas.google.com/relationships/presentationmetadata" Target="metadata"/><Relationship Id="rId23" Type="http://schemas.openxmlformats.org/officeDocument/2006/relationships/slide" Target="slides/slide18.xml"/><Relationship Id="rId45" Type="http://schemas.openxmlformats.org/officeDocument/2006/relationships/font" Target="fonts/NotoSansSymbols-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3276600" cy="53657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4281488" y="0"/>
            <a:ext cx="3276600" cy="536575"/>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10155238"/>
            <a:ext cx="3276600" cy="536575"/>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4281488" y="10155238"/>
            <a:ext cx="3276600" cy="536575"/>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1: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3" name="Google Shape;93;p1: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43: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6" name="Google Shape;186;p43: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44: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2" name="Google Shape;192;p44: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45: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2" name="Google Shape;202;p45: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p46: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3" name="Google Shape;213;p46: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47: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3" name="Google Shape;223;p47: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p9:notes"/>
          <p:cNvSpPr txBox="1"/>
          <p:nvPr>
            <p:ph idx="12" type="sldNum"/>
          </p:nvPr>
        </p:nvSpPr>
        <p:spPr>
          <a:xfrm>
            <a:off x="4281488" y="10155238"/>
            <a:ext cx="3276600" cy="53657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fld id="{00000000-1234-1234-1234-123412341234}" type="slidenum">
              <a:rPr lang="en-US"/>
              <a:t>‹#›</a:t>
            </a:fld>
            <a:endParaRPr/>
          </a:p>
        </p:txBody>
      </p:sp>
      <p:sp>
        <p:nvSpPr>
          <p:cNvPr id="229" name="Google Shape;229;p9:notes"/>
          <p:cNvSpPr/>
          <p:nvPr>
            <p:ph idx="2" type="sldImg"/>
          </p:nvPr>
        </p:nvSpPr>
        <p:spPr>
          <a:xfrm>
            <a:off x="3363913" y="2366963"/>
            <a:ext cx="0" cy="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230" name="Google Shape;230;p9:notes"/>
          <p:cNvSpPr txBox="1"/>
          <p:nvPr>
            <p:ph idx="1" type="body"/>
          </p:nvPr>
        </p:nvSpPr>
        <p:spPr>
          <a:xfrm>
            <a:off x="914400" y="4343400"/>
            <a:ext cx="5029200" cy="41148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t" bIns="44950" lIns="89900" spcFirstLastPara="1" rIns="89900" wrap="square" tIns="44950">
            <a:noAutofit/>
          </a:bodyPr>
          <a:lstStyle/>
          <a:p>
            <a:pPr indent="-228600" lvl="0" marL="457200" marR="0" rtl="0" algn="l">
              <a:lnSpc>
                <a:spcPct val="100000"/>
              </a:lnSpc>
              <a:spcBef>
                <a:spcPts val="0"/>
              </a:spcBef>
              <a:spcAft>
                <a:spcPts val="0"/>
              </a:spcAft>
              <a:buClr>
                <a:srgbClr val="000000"/>
              </a:buClr>
              <a:buSzPts val="1400"/>
              <a:buFont typeface="Arial"/>
              <a:buNone/>
            </a:pPr>
            <a:r>
              <a:rPr lang="en-US"/>
              <a:t>The basic function of the Transport Layer is to take data from the Session Layer (Layer 5), split it up into smaller units (as necessary), and pass these units on to the Network Layer.  It is then also responsible for ensuring that all the pieces are received correctly and reassembled in the correct order.</a:t>
            </a:r>
            <a:endParaRPr/>
          </a:p>
          <a:p>
            <a:pPr indent="-228600" lvl="0" marL="457200" marR="0" rtl="0" algn="l">
              <a:lnSpc>
                <a:spcPct val="100000"/>
              </a:lnSpc>
              <a:spcBef>
                <a:spcPts val="0"/>
              </a:spcBef>
              <a:spcAft>
                <a:spcPts val="0"/>
              </a:spcAft>
              <a:buClr>
                <a:srgbClr val="000000"/>
              </a:buClr>
              <a:buSzPts val="1400"/>
              <a:buFont typeface="Arial"/>
              <a:buNone/>
            </a:pPr>
            <a:r>
              <a:rPr lang="en-US"/>
              <a:t>Typically the Transport Layer will create a distinct Network Layer connection for each Transport connection requested by the Session Layer.  However, depending on the data load and the capacity of a single Session channel:</a:t>
            </a:r>
            <a:endParaRPr/>
          </a:p>
          <a:p>
            <a:pPr indent="-228600" lvl="0" marL="457200" rtl="0" algn="l">
              <a:lnSpc>
                <a:spcPct val="100000"/>
              </a:lnSpc>
              <a:spcBef>
                <a:spcPts val="0"/>
              </a:spcBef>
              <a:spcAft>
                <a:spcPts val="0"/>
              </a:spcAft>
              <a:buSzPts val="1400"/>
              <a:buFont typeface="Calibri"/>
              <a:buChar char="•"/>
            </a:pPr>
            <a:r>
              <a:rPr lang="en-US"/>
              <a:t>  multiple Network connections might be used to support a single high-bandwidth Session connection, or</a:t>
            </a:r>
            <a:endParaRPr/>
          </a:p>
          <a:p>
            <a:pPr indent="-228600" lvl="0" marL="457200" rtl="0" algn="l">
              <a:lnSpc>
                <a:spcPct val="100000"/>
              </a:lnSpc>
              <a:spcBef>
                <a:spcPts val="0"/>
              </a:spcBef>
              <a:spcAft>
                <a:spcPts val="0"/>
              </a:spcAft>
              <a:buSzPts val="1400"/>
              <a:buFont typeface="Calibri"/>
              <a:buChar char="•"/>
            </a:pPr>
            <a:r>
              <a:rPr lang="en-US"/>
              <a:t>  one high-bandwidth Network connection might be used to support several Session connections.</a:t>
            </a:r>
            <a:endParaRPr/>
          </a:p>
          <a:p>
            <a:pPr indent="-228600" lvl="0" marL="457200" marR="0" rtl="0" algn="l">
              <a:lnSpc>
                <a:spcPct val="100000"/>
              </a:lnSpc>
              <a:spcBef>
                <a:spcPts val="0"/>
              </a:spcBef>
              <a:spcAft>
                <a:spcPts val="0"/>
              </a:spcAft>
              <a:buClr>
                <a:srgbClr val="000000"/>
              </a:buClr>
              <a:buSzPts val="1400"/>
              <a:buFont typeface="Arial"/>
              <a:buNone/>
            </a:pPr>
            <a:r>
              <a:rPr lang="en-US"/>
              <a:t>The Transport Layer also determines what </a:t>
            </a:r>
            <a:r>
              <a:rPr i="1" lang="en-US"/>
              <a:t>Type of Service</a:t>
            </a:r>
            <a:r>
              <a:rPr lang="en-US"/>
              <a:t> to provide to the Session Layer and, ultimately, to the network users.  For example:</a:t>
            </a:r>
            <a:endParaRPr/>
          </a:p>
          <a:p>
            <a:pPr indent="-228600" lvl="0" marL="457200" rtl="0" algn="l">
              <a:lnSpc>
                <a:spcPct val="100000"/>
              </a:lnSpc>
              <a:spcBef>
                <a:spcPts val="0"/>
              </a:spcBef>
              <a:spcAft>
                <a:spcPts val="0"/>
              </a:spcAft>
              <a:buSzPts val="1400"/>
              <a:buFont typeface="Calibri"/>
              <a:buChar char="•"/>
            </a:pPr>
            <a:r>
              <a:rPr lang="en-US"/>
              <a:t>  an error-free, point-to-point channel, guaranteeing data is delivered in the correct order (the most common type of service),</a:t>
            </a:r>
            <a:endParaRPr/>
          </a:p>
          <a:p>
            <a:pPr indent="-228600" lvl="0" marL="457200" rtl="0" algn="l">
              <a:lnSpc>
                <a:spcPct val="100000"/>
              </a:lnSpc>
              <a:spcBef>
                <a:spcPts val="0"/>
              </a:spcBef>
              <a:spcAft>
                <a:spcPts val="0"/>
              </a:spcAft>
              <a:buSzPts val="1400"/>
              <a:buFont typeface="Calibri"/>
              <a:buChar char="•"/>
            </a:pPr>
            <a:r>
              <a:rPr lang="en-US"/>
              <a:t>  transport of isolated messages with no guarantee of correct ordering, or</a:t>
            </a:r>
            <a:endParaRPr/>
          </a:p>
          <a:p>
            <a:pPr indent="-228600" lvl="0" marL="457200" rtl="0" algn="l">
              <a:lnSpc>
                <a:spcPct val="100000"/>
              </a:lnSpc>
              <a:spcBef>
                <a:spcPts val="0"/>
              </a:spcBef>
              <a:spcAft>
                <a:spcPts val="0"/>
              </a:spcAft>
              <a:buSzPts val="1400"/>
              <a:buFont typeface="Calibri"/>
              <a:buChar char="•"/>
            </a:pPr>
            <a:r>
              <a:rPr lang="en-US"/>
              <a:t>  message broadcast to multiple destinations</a:t>
            </a:r>
            <a:endParaRPr/>
          </a:p>
          <a:p>
            <a:pPr indent="-228600" lvl="0" marL="457200" marR="0" rtl="0" algn="l">
              <a:lnSpc>
                <a:spcPct val="100000"/>
              </a:lnSpc>
              <a:spcBef>
                <a:spcPts val="0"/>
              </a:spcBef>
              <a:spcAft>
                <a:spcPts val="0"/>
              </a:spcAft>
              <a:buClr>
                <a:srgbClr val="000000"/>
              </a:buClr>
              <a:buSzPts val="1400"/>
              <a:buFont typeface="Arial"/>
              <a:buNone/>
            </a:pPr>
            <a:r>
              <a:rPr lang="en-US"/>
              <a:t>Transport is the first true </a:t>
            </a:r>
            <a:r>
              <a:rPr i="1" lang="en-US"/>
              <a:t>end-to-end</a:t>
            </a:r>
            <a:r>
              <a:rPr lang="en-US"/>
              <a:t> layer, i.e. the Transport protocol communicates between end parties and not to any of the intermediaries.</a:t>
            </a:r>
            <a:endParaRPr/>
          </a:p>
          <a:p>
            <a:pPr indent="-228600" lvl="0" marL="457200" marR="0" rtl="0" algn="l">
              <a:lnSpc>
                <a:spcPct val="100000"/>
              </a:lnSpc>
              <a:spcBef>
                <a:spcPts val="0"/>
              </a:spcBef>
              <a:spcAft>
                <a:spcPts val="0"/>
              </a:spcAft>
              <a:buClr>
                <a:srgbClr val="000000"/>
              </a:buClr>
              <a:buSzPts val="1400"/>
              <a:buFont typeface="Arial"/>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p48: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7" name="Google Shape;237;p48: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p10: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7" name="Google Shape;247;p10: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p12: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4" name="Google Shape;254;p12: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p13: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1" name="Google Shape;261;p13: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2: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9" name="Google Shape;99;p2: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p14:notes"/>
          <p:cNvSpPr txBox="1"/>
          <p:nvPr>
            <p:ph idx="12" type="sldNum"/>
          </p:nvPr>
        </p:nvSpPr>
        <p:spPr>
          <a:xfrm>
            <a:off x="4281488" y="10155238"/>
            <a:ext cx="3276600" cy="53657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fld id="{00000000-1234-1234-1234-123412341234}" type="slidenum">
              <a:rPr lang="en-US"/>
              <a:t>‹#›</a:t>
            </a:fld>
            <a:endParaRPr/>
          </a:p>
        </p:txBody>
      </p:sp>
      <p:sp>
        <p:nvSpPr>
          <p:cNvPr id="268" name="Google Shape;268;p14:notes"/>
          <p:cNvSpPr/>
          <p:nvPr>
            <p:ph idx="2" type="sldImg"/>
          </p:nvPr>
        </p:nvSpPr>
        <p:spPr>
          <a:xfrm>
            <a:off x="3363913" y="2366963"/>
            <a:ext cx="0" cy="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269" name="Google Shape;269;p14:notes"/>
          <p:cNvSpPr txBox="1"/>
          <p:nvPr>
            <p:ph idx="1" type="body"/>
          </p:nvPr>
        </p:nvSpPr>
        <p:spPr>
          <a:xfrm>
            <a:off x="914400" y="4343400"/>
            <a:ext cx="5029200" cy="41148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t" bIns="44950" lIns="89900" spcFirstLastPara="1" rIns="89900" wrap="square" tIns="44950">
            <a:noAutofit/>
          </a:bodyPr>
          <a:lstStyle/>
          <a:p>
            <a:pPr indent="-228600" lvl="0" marL="457200" marR="0" rtl="0" algn="l">
              <a:lnSpc>
                <a:spcPct val="100000"/>
              </a:lnSpc>
              <a:spcBef>
                <a:spcPts val="0"/>
              </a:spcBef>
              <a:spcAft>
                <a:spcPts val="0"/>
              </a:spcAft>
              <a:buClr>
                <a:srgbClr val="000000"/>
              </a:buClr>
              <a:buSzPts val="1400"/>
              <a:buFont typeface="Arial"/>
              <a:buNone/>
            </a:pPr>
            <a:r>
              <a:rPr lang="en-US"/>
              <a:t>The Session Layer allows the establishment of </a:t>
            </a:r>
            <a:r>
              <a:rPr i="1" lang="en-US"/>
              <a:t>sessions</a:t>
            </a:r>
            <a:r>
              <a:rPr lang="en-US"/>
              <a:t> between machines, e.g. to allow remote logins to a multi-user system, or to perform file transfer between machines.</a:t>
            </a:r>
            <a:endParaRPr/>
          </a:p>
          <a:p>
            <a:pPr indent="-228600" lvl="0" marL="457200" marR="0" rtl="0" algn="l">
              <a:lnSpc>
                <a:spcPct val="100000"/>
              </a:lnSpc>
              <a:spcBef>
                <a:spcPts val="0"/>
              </a:spcBef>
              <a:spcAft>
                <a:spcPts val="0"/>
              </a:spcAft>
              <a:buClr>
                <a:srgbClr val="000000"/>
              </a:buClr>
              <a:buSzPts val="1400"/>
              <a:buFont typeface="Arial"/>
              <a:buNone/>
            </a:pPr>
            <a:r>
              <a:rPr lang="en-US"/>
              <a:t>One of the Session services is </a:t>
            </a:r>
            <a:r>
              <a:rPr i="1" lang="en-US"/>
              <a:t>dialogue control</a:t>
            </a:r>
            <a:r>
              <a:rPr lang="en-US"/>
              <a:t>; if the communications are half-duplex then the session layer can manage which entity sends when.</a:t>
            </a:r>
            <a:endParaRPr/>
          </a:p>
          <a:p>
            <a:pPr indent="-228600" lvl="0" marL="457200" marR="0" rtl="0" algn="l">
              <a:lnSpc>
                <a:spcPct val="100000"/>
              </a:lnSpc>
              <a:spcBef>
                <a:spcPts val="0"/>
              </a:spcBef>
              <a:spcAft>
                <a:spcPts val="0"/>
              </a:spcAft>
              <a:buClr>
                <a:srgbClr val="000000"/>
              </a:buClr>
              <a:buSzPts val="1400"/>
              <a:buFont typeface="Arial"/>
              <a:buNone/>
            </a:pPr>
            <a:r>
              <a:rPr lang="en-US"/>
              <a:t>A related service is </a:t>
            </a:r>
            <a:r>
              <a:rPr i="1" lang="en-US"/>
              <a:t>token management</a:t>
            </a:r>
            <a:r>
              <a:rPr lang="en-US"/>
              <a:t>.  In some protocols it is essential that both entities do not attempt the same operation simultaneously.  Possession of a token permits the operation.</a:t>
            </a:r>
            <a:endParaRPr/>
          </a:p>
          <a:p>
            <a:pPr indent="-228600" lvl="0" marL="457200" marR="0" rtl="0" algn="l">
              <a:lnSpc>
                <a:spcPct val="100000"/>
              </a:lnSpc>
              <a:spcBef>
                <a:spcPts val="0"/>
              </a:spcBef>
              <a:spcAft>
                <a:spcPts val="0"/>
              </a:spcAft>
              <a:buClr>
                <a:srgbClr val="000000"/>
              </a:buClr>
              <a:buSzPts val="1400"/>
              <a:buFont typeface="Arial"/>
              <a:buNone/>
            </a:pPr>
            <a:r>
              <a:rPr lang="en-US"/>
              <a:t>The other main Session service is </a:t>
            </a:r>
            <a:r>
              <a:rPr i="1" lang="en-US"/>
              <a:t>synchronization</a:t>
            </a:r>
            <a:r>
              <a:rPr lang="en-US"/>
              <a:t>.  As an example consider attempting a 2-hour file transfer between machines which crash on average once an hour.  The synchronization service provides a means for </a:t>
            </a:r>
            <a:r>
              <a:rPr i="1" lang="en-US"/>
              <a:t>checkpoints</a:t>
            </a:r>
            <a:r>
              <a:rPr lang="en-US"/>
              <a:t> to be inserted into the data stream so that, after a crash, only data sent since the last checkpoint needs to be re-transmitted.</a:t>
            </a:r>
            <a:endParaRPr/>
          </a:p>
          <a:p>
            <a:pPr indent="-228600" lvl="0" marL="457200" marR="0" rtl="0" algn="l">
              <a:lnSpc>
                <a:spcPct val="100000"/>
              </a:lnSpc>
              <a:spcBef>
                <a:spcPts val="0"/>
              </a:spcBef>
              <a:spcAft>
                <a:spcPts val="0"/>
              </a:spcAft>
              <a:buClr>
                <a:srgbClr val="000000"/>
              </a:buClr>
              <a:buSzPts val="1400"/>
              <a:buFont typeface="Arial"/>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49: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5" name="Google Shape;275;p49: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p50: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86" name="Google Shape;286;p50: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p51: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96" name="Google Shape;296;p51: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p52: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06" name="Google Shape;306;p52: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p53: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12" name="Google Shape;312;p53: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p54: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18" name="Google Shape;318;p54: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p11: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24" name="Google Shape;324;p11: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p55: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30" name="Google Shape;330;p55: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p56: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36" name="Google Shape;336;p56: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4: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6" name="Google Shape;106;p4: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p57: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42" name="Google Shape;342;p57: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p58: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48" name="Google Shape;348;p58: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p59: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54" name="Google Shape;354;p59: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p60: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60" name="Google Shape;360;p60: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p61: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66" name="Google Shape;366;p61: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p62: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72" name="Google Shape;372;p62: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p63: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78" name="Google Shape;378;p63: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p27: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84" name="Google Shape;384;p27: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p15: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90" name="Google Shape;390;p15: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7:notes"/>
          <p:cNvSpPr txBox="1"/>
          <p:nvPr>
            <p:ph idx="12" type="sldNum"/>
          </p:nvPr>
        </p:nvSpPr>
        <p:spPr>
          <a:xfrm>
            <a:off x="4281488" y="10155238"/>
            <a:ext cx="3276600" cy="53657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fld id="{00000000-1234-1234-1234-123412341234}" type="slidenum">
              <a:rPr lang="en-US"/>
              <a:t>‹#›</a:t>
            </a:fld>
            <a:endParaRPr/>
          </a:p>
        </p:txBody>
      </p:sp>
      <p:sp>
        <p:nvSpPr>
          <p:cNvPr id="113" name="Google Shape;113;p7:notes"/>
          <p:cNvSpPr/>
          <p:nvPr>
            <p:ph idx="2" type="sldImg"/>
          </p:nvPr>
        </p:nvSpPr>
        <p:spPr>
          <a:xfrm>
            <a:off x="3363913" y="2366963"/>
            <a:ext cx="0" cy="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114" name="Google Shape;114;p7:notes"/>
          <p:cNvSpPr txBox="1"/>
          <p:nvPr>
            <p:ph idx="1" type="body"/>
          </p:nvPr>
        </p:nvSpPr>
        <p:spPr>
          <a:xfrm>
            <a:off x="914400" y="4343400"/>
            <a:ext cx="5029200" cy="41148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t" bIns="44950" lIns="89900" spcFirstLastPara="1" rIns="89900" wrap="square" tIns="44950">
            <a:noAutofit/>
          </a:bodyPr>
          <a:lstStyle/>
          <a:p>
            <a:pPr indent="-228600" lvl="0" marL="457200" marR="0" rtl="0" algn="l">
              <a:lnSpc>
                <a:spcPct val="100000"/>
              </a:lnSpc>
              <a:spcBef>
                <a:spcPts val="0"/>
              </a:spcBef>
              <a:spcAft>
                <a:spcPts val="0"/>
              </a:spcAft>
              <a:buClr>
                <a:srgbClr val="000000"/>
              </a:buClr>
              <a:buSzPts val="1400"/>
              <a:buFont typeface="Arial"/>
              <a:buNone/>
            </a:pPr>
            <a:r>
              <a:rPr lang="en-US">
                <a:latin typeface="Arial"/>
                <a:ea typeface="Arial"/>
                <a:cs typeface="Arial"/>
                <a:sym typeface="Arial"/>
              </a:rPr>
              <a:t>The OSI model describes the flow of data in a network, from the lowest layer (the physical connections) up to the layer containing the user’s applications. Data going to and from the network is passed layer to layer. Each layer is able to communicate with the layer immediately above it and the layer immediately below it. This way, each layer is written as an efficient, streamlined software component. When a layer receives a packet of information, it checks the destination address, and if its own address is not there, it passes the packet to the next layer.</a:t>
            </a:r>
            <a:endParaRPr/>
          </a:p>
          <a:p>
            <a:pPr indent="-228600" lvl="0" marL="457200" marR="0" rtl="0" algn="l">
              <a:lnSpc>
                <a:spcPct val="100000"/>
              </a:lnSpc>
              <a:spcBef>
                <a:spcPts val="0"/>
              </a:spcBef>
              <a:spcAft>
                <a:spcPts val="0"/>
              </a:spcAft>
              <a:buClr>
                <a:srgbClr val="000000"/>
              </a:buClr>
              <a:buSzPts val="1400"/>
              <a:buFont typeface="Arial"/>
              <a:buNone/>
            </a:pPr>
            <a:r>
              <a:rPr lang="en-US">
                <a:latin typeface="Arial"/>
                <a:ea typeface="Arial"/>
                <a:cs typeface="Arial"/>
                <a:sym typeface="Arial"/>
              </a:rPr>
              <a:t>When two computers communicate on a network, the software at each layer on one computer assumes it is communicating with the same layer on the other computer. For example, the Transport layer of one computer communicates with the Transport layer on the other computer. The Transport layer on the first computer has no regard for how the communication actually passes through the lower layers of the first computer, across the physical media, and then up through the lower layers of the second computer.</a:t>
            </a:r>
            <a:endParaRPr/>
          </a:p>
          <a:p>
            <a:pPr indent="-228600" lvl="0" marL="457200" marR="0" rtl="0" algn="l">
              <a:lnSpc>
                <a:spcPct val="100000"/>
              </a:lnSpc>
              <a:spcBef>
                <a:spcPts val="0"/>
              </a:spcBef>
              <a:spcAft>
                <a:spcPts val="0"/>
              </a:spcAft>
              <a:buClr>
                <a:srgbClr val="000000"/>
              </a:buClr>
              <a:buSzPts val="1400"/>
              <a:buFont typeface="Arial"/>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8:notes"/>
          <p:cNvSpPr txBox="1"/>
          <p:nvPr>
            <p:ph idx="12" type="sldNum"/>
          </p:nvPr>
        </p:nvSpPr>
        <p:spPr>
          <a:xfrm>
            <a:off x="4281488" y="10155238"/>
            <a:ext cx="3276600" cy="53657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fld id="{00000000-1234-1234-1234-123412341234}" type="slidenum">
              <a:rPr lang="en-US"/>
              <a:t>‹#›</a:t>
            </a:fld>
            <a:endParaRPr/>
          </a:p>
        </p:txBody>
      </p:sp>
      <p:sp>
        <p:nvSpPr>
          <p:cNvPr id="120" name="Google Shape;120;p8:notes"/>
          <p:cNvSpPr/>
          <p:nvPr>
            <p:ph idx="2" type="sldImg"/>
          </p:nvPr>
        </p:nvSpPr>
        <p:spPr>
          <a:xfrm>
            <a:off x="3363913" y="2366963"/>
            <a:ext cx="0" cy="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121" name="Google Shape;121;p8:notes"/>
          <p:cNvSpPr txBox="1"/>
          <p:nvPr>
            <p:ph idx="1" type="body"/>
          </p:nvPr>
        </p:nvSpPr>
        <p:spPr>
          <a:xfrm>
            <a:off x="914400" y="4343400"/>
            <a:ext cx="5029200" cy="41148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t" bIns="44950" lIns="89900" spcFirstLastPara="1" rIns="89900" wrap="square" tIns="44950">
            <a:noAutofit/>
          </a:bodyPr>
          <a:lstStyle/>
          <a:p>
            <a:pPr indent="-228600" lvl="0" marL="457200" marR="0" rtl="0" algn="l">
              <a:lnSpc>
                <a:spcPct val="100000"/>
              </a:lnSpc>
              <a:spcBef>
                <a:spcPts val="0"/>
              </a:spcBef>
              <a:spcAft>
                <a:spcPts val="0"/>
              </a:spcAft>
              <a:buClr>
                <a:srgbClr val="000000"/>
              </a:buClr>
              <a:buSzPts val="1400"/>
              <a:buFont typeface="Arial"/>
              <a:buNone/>
            </a:pPr>
            <a:r>
              <a:rPr lang="en-US">
                <a:latin typeface="Arial"/>
                <a:ea typeface="Arial"/>
                <a:cs typeface="Arial"/>
                <a:sym typeface="Arial"/>
              </a:rPr>
              <a:t>The</a:t>
            </a:r>
            <a:r>
              <a:rPr b="1" lang="en-US">
                <a:latin typeface="Arial"/>
                <a:ea typeface="Arial"/>
                <a:cs typeface="Arial"/>
                <a:sym typeface="Arial"/>
              </a:rPr>
              <a:t> </a:t>
            </a:r>
            <a:r>
              <a:rPr i="1" lang="en-US">
                <a:latin typeface="Arial"/>
                <a:ea typeface="Arial"/>
                <a:cs typeface="Arial"/>
                <a:sym typeface="Arial"/>
              </a:rPr>
              <a:t>Application layer </a:t>
            </a:r>
            <a:r>
              <a:rPr lang="en-US">
                <a:latin typeface="Arial"/>
                <a:ea typeface="Arial"/>
                <a:cs typeface="Arial"/>
                <a:sym typeface="Arial"/>
              </a:rPr>
              <a:t>represents the level at which applications access network services. This layer represents the services that directly support applications such as software for file transfers, database access, and electronic mail.</a:t>
            </a:r>
            <a:endParaRPr/>
          </a:p>
          <a:p>
            <a:pPr indent="-228600" lvl="0" marL="457200" marR="0" rtl="0" algn="l">
              <a:lnSpc>
                <a:spcPct val="100000"/>
              </a:lnSpc>
              <a:spcBef>
                <a:spcPts val="0"/>
              </a:spcBef>
              <a:spcAft>
                <a:spcPts val="0"/>
              </a:spcAft>
              <a:buClr>
                <a:srgbClr val="000000"/>
              </a:buClr>
              <a:buSzPts val="1400"/>
              <a:buFont typeface="Arial"/>
              <a:buNone/>
            </a:pPr>
            <a:r>
              <a:rPr lang="en-US">
                <a:latin typeface="Noto Sans Symbols"/>
                <a:ea typeface="Noto Sans Symbols"/>
                <a:cs typeface="Noto Sans Symbols"/>
                <a:sym typeface="Noto Sans Symbols"/>
              </a:rPr>
              <a:t>∙</a:t>
            </a:r>
            <a:r>
              <a:rPr lang="en-US">
                <a:latin typeface="Arial"/>
                <a:ea typeface="Arial"/>
                <a:cs typeface="Arial"/>
                <a:sym typeface="Arial"/>
              </a:rPr>
              <a:t> The</a:t>
            </a:r>
            <a:r>
              <a:rPr b="1" lang="en-US">
                <a:latin typeface="Arial"/>
                <a:ea typeface="Arial"/>
                <a:cs typeface="Arial"/>
                <a:sym typeface="Arial"/>
              </a:rPr>
              <a:t> </a:t>
            </a:r>
            <a:r>
              <a:rPr i="1" lang="en-US">
                <a:latin typeface="Arial"/>
                <a:ea typeface="Arial"/>
                <a:cs typeface="Arial"/>
                <a:sym typeface="Arial"/>
              </a:rPr>
              <a:t>Presentation layer </a:t>
            </a:r>
            <a:r>
              <a:rPr lang="en-US">
                <a:latin typeface="Arial"/>
                <a:ea typeface="Arial"/>
                <a:cs typeface="Arial"/>
                <a:sym typeface="Arial"/>
              </a:rPr>
              <a:t>translates data from the Application layer into an intermediary format. This layer also manages security issues by providing services such as data encryption, and compresses data so that fewer bits need to be transferred on the network.</a:t>
            </a:r>
            <a:endParaRPr/>
          </a:p>
          <a:p>
            <a:pPr indent="-228600" lvl="0" marL="457200" marR="0" rtl="0" algn="l">
              <a:lnSpc>
                <a:spcPct val="100000"/>
              </a:lnSpc>
              <a:spcBef>
                <a:spcPts val="0"/>
              </a:spcBef>
              <a:spcAft>
                <a:spcPts val="0"/>
              </a:spcAft>
              <a:buClr>
                <a:srgbClr val="000000"/>
              </a:buClr>
              <a:buSzPts val="1400"/>
              <a:buFont typeface="Arial"/>
              <a:buNone/>
            </a:pPr>
            <a:r>
              <a:rPr lang="en-US">
                <a:latin typeface="Noto Sans Symbols"/>
                <a:ea typeface="Noto Sans Symbols"/>
                <a:cs typeface="Noto Sans Symbols"/>
                <a:sym typeface="Noto Sans Symbols"/>
              </a:rPr>
              <a:t>∙</a:t>
            </a:r>
            <a:r>
              <a:rPr lang="en-US">
                <a:latin typeface="Arial"/>
                <a:ea typeface="Arial"/>
                <a:cs typeface="Arial"/>
                <a:sym typeface="Arial"/>
              </a:rPr>
              <a:t> The</a:t>
            </a:r>
            <a:r>
              <a:rPr b="1" lang="en-US">
                <a:latin typeface="Arial"/>
                <a:ea typeface="Arial"/>
                <a:cs typeface="Arial"/>
                <a:sym typeface="Arial"/>
              </a:rPr>
              <a:t> </a:t>
            </a:r>
            <a:r>
              <a:rPr i="1" lang="en-US">
                <a:latin typeface="Arial"/>
                <a:ea typeface="Arial"/>
                <a:cs typeface="Arial"/>
                <a:sym typeface="Arial"/>
              </a:rPr>
              <a:t>Session layer </a:t>
            </a:r>
            <a:r>
              <a:rPr lang="en-US">
                <a:latin typeface="Arial"/>
                <a:ea typeface="Arial"/>
                <a:cs typeface="Arial"/>
                <a:sym typeface="Arial"/>
              </a:rPr>
              <a:t>allows two applications on different computers to establish, use, and end a session. This layer establishes dialog control between the two computers in a session, regulating which side transmits, plus when and how long it transmits.</a:t>
            </a:r>
            <a:endParaRPr/>
          </a:p>
          <a:p>
            <a:pPr indent="-228600" lvl="0" marL="457200" marR="0" rtl="0" algn="l">
              <a:lnSpc>
                <a:spcPct val="100000"/>
              </a:lnSpc>
              <a:spcBef>
                <a:spcPts val="0"/>
              </a:spcBef>
              <a:spcAft>
                <a:spcPts val="0"/>
              </a:spcAft>
              <a:buClr>
                <a:srgbClr val="000000"/>
              </a:buClr>
              <a:buSzPts val="1400"/>
              <a:buFont typeface="Arial"/>
              <a:buNone/>
            </a:pPr>
            <a:r>
              <a:rPr lang="en-US">
                <a:latin typeface="Noto Sans Symbols"/>
                <a:ea typeface="Noto Sans Symbols"/>
                <a:cs typeface="Noto Sans Symbols"/>
                <a:sym typeface="Noto Sans Symbols"/>
              </a:rPr>
              <a:t>∙</a:t>
            </a:r>
            <a:r>
              <a:rPr lang="en-US">
                <a:latin typeface="Arial"/>
                <a:ea typeface="Arial"/>
                <a:cs typeface="Arial"/>
                <a:sym typeface="Arial"/>
              </a:rPr>
              <a:t> The </a:t>
            </a:r>
            <a:r>
              <a:rPr i="1" lang="en-US">
                <a:latin typeface="Arial"/>
                <a:ea typeface="Arial"/>
                <a:cs typeface="Arial"/>
                <a:sym typeface="Arial"/>
              </a:rPr>
              <a:t>Transport layer</a:t>
            </a:r>
            <a:r>
              <a:rPr lang="en-US">
                <a:latin typeface="Arial"/>
                <a:ea typeface="Arial"/>
                <a:cs typeface="Arial"/>
                <a:sym typeface="Arial"/>
              </a:rPr>
              <a:t> handles error recognition and recovery. It also repackages long messages when necessary into small packets for transmission and, at the receiving end, rebuilds packets into the original message. The receiving Transport layer also sends receipt acknowledgments. </a:t>
            </a:r>
            <a:endParaRPr/>
          </a:p>
          <a:p>
            <a:pPr indent="-228600" lvl="0" marL="457200" marR="0" rtl="0" algn="l">
              <a:lnSpc>
                <a:spcPct val="100000"/>
              </a:lnSpc>
              <a:spcBef>
                <a:spcPts val="0"/>
              </a:spcBef>
              <a:spcAft>
                <a:spcPts val="0"/>
              </a:spcAft>
              <a:buClr>
                <a:srgbClr val="000000"/>
              </a:buClr>
              <a:buSzPts val="1400"/>
              <a:buFont typeface="Arial"/>
              <a:buNone/>
            </a:pPr>
            <a:r>
              <a:rPr lang="en-US">
                <a:latin typeface="Noto Sans Symbols"/>
                <a:ea typeface="Noto Sans Symbols"/>
                <a:cs typeface="Noto Sans Symbols"/>
                <a:sym typeface="Noto Sans Symbols"/>
              </a:rPr>
              <a:t>∙</a:t>
            </a:r>
            <a:r>
              <a:rPr lang="en-US">
                <a:latin typeface="Arial"/>
                <a:ea typeface="Arial"/>
                <a:cs typeface="Arial"/>
                <a:sym typeface="Arial"/>
              </a:rPr>
              <a:t> The </a:t>
            </a:r>
            <a:r>
              <a:rPr i="1" lang="en-US">
                <a:latin typeface="Arial"/>
                <a:ea typeface="Arial"/>
                <a:cs typeface="Arial"/>
                <a:sym typeface="Arial"/>
              </a:rPr>
              <a:t>Network layer </a:t>
            </a:r>
            <a:r>
              <a:rPr lang="en-US">
                <a:latin typeface="Arial"/>
                <a:ea typeface="Arial"/>
                <a:cs typeface="Arial"/>
                <a:sym typeface="Arial"/>
              </a:rPr>
              <a:t>addresses messages and translates logical addresses and names into physical addresses. It also determines the route from the source to the destination computer and manages traffic problems, such as switching, routing, and controlling the congestion of data packets.</a:t>
            </a:r>
            <a:endParaRPr/>
          </a:p>
          <a:p>
            <a:pPr indent="-228600" lvl="0" marL="457200" marR="0" rtl="0" algn="l">
              <a:lnSpc>
                <a:spcPct val="100000"/>
              </a:lnSpc>
              <a:spcBef>
                <a:spcPts val="0"/>
              </a:spcBef>
              <a:spcAft>
                <a:spcPts val="0"/>
              </a:spcAft>
              <a:buClr>
                <a:srgbClr val="000000"/>
              </a:buClr>
              <a:buSzPts val="1400"/>
              <a:buFont typeface="Arial"/>
              <a:buNone/>
            </a:pPr>
            <a:r>
              <a:rPr lang="en-US">
                <a:latin typeface="Noto Sans Symbols"/>
                <a:ea typeface="Noto Sans Symbols"/>
                <a:cs typeface="Noto Sans Symbols"/>
                <a:sym typeface="Noto Sans Symbols"/>
              </a:rPr>
              <a:t>∙</a:t>
            </a:r>
            <a:r>
              <a:rPr lang="en-US">
                <a:latin typeface="Arial"/>
                <a:ea typeface="Arial"/>
                <a:cs typeface="Arial"/>
                <a:sym typeface="Arial"/>
              </a:rPr>
              <a:t> The </a:t>
            </a:r>
            <a:r>
              <a:rPr i="1" lang="en-US">
                <a:latin typeface="Arial"/>
                <a:ea typeface="Arial"/>
                <a:cs typeface="Arial"/>
                <a:sym typeface="Arial"/>
              </a:rPr>
              <a:t>Data Link layer </a:t>
            </a:r>
            <a:r>
              <a:rPr lang="en-US">
                <a:latin typeface="Arial"/>
                <a:ea typeface="Arial"/>
                <a:cs typeface="Arial"/>
                <a:sym typeface="Arial"/>
              </a:rPr>
              <a:t>packages raw bits from the Physical layer into frames (logical, structured packets for data). This layer is responsible for transferring frames from one computer to another, without errors. After sending a frame, it waits for an acknowledgment from the receiving computer.</a:t>
            </a:r>
            <a:endParaRPr/>
          </a:p>
          <a:p>
            <a:pPr indent="-228600" lvl="0" marL="457200" marR="0" rtl="0" algn="l">
              <a:lnSpc>
                <a:spcPct val="100000"/>
              </a:lnSpc>
              <a:spcBef>
                <a:spcPts val="0"/>
              </a:spcBef>
              <a:spcAft>
                <a:spcPts val="0"/>
              </a:spcAft>
              <a:buClr>
                <a:srgbClr val="000000"/>
              </a:buClr>
              <a:buSzPts val="1400"/>
              <a:buFont typeface="Arial"/>
              <a:buNone/>
            </a:pPr>
            <a:r>
              <a:rPr lang="en-US">
                <a:latin typeface="Noto Sans Symbols"/>
                <a:ea typeface="Noto Sans Symbols"/>
                <a:cs typeface="Noto Sans Symbols"/>
                <a:sym typeface="Noto Sans Symbols"/>
              </a:rPr>
              <a:t>∙</a:t>
            </a:r>
            <a:r>
              <a:rPr lang="en-US">
                <a:latin typeface="Arial"/>
                <a:ea typeface="Arial"/>
                <a:cs typeface="Arial"/>
                <a:sym typeface="Arial"/>
              </a:rPr>
              <a:t> The </a:t>
            </a:r>
            <a:r>
              <a:rPr i="1" lang="en-US">
                <a:latin typeface="Arial"/>
                <a:ea typeface="Arial"/>
                <a:cs typeface="Arial"/>
                <a:sym typeface="Arial"/>
              </a:rPr>
              <a:t>Physical layer </a:t>
            </a:r>
            <a:r>
              <a:rPr lang="en-US">
                <a:latin typeface="Arial"/>
                <a:ea typeface="Arial"/>
                <a:cs typeface="Arial"/>
                <a:sym typeface="Arial"/>
              </a:rPr>
              <a:t>transmits bits from one computer to another and regulates the transmission of a stream of bits over a physical medium. This layer defines how the cable is attached to the network adapter and what transmission technique is used to send data over the cable</a:t>
            </a:r>
            <a:endParaRPr/>
          </a:p>
          <a:p>
            <a:pPr indent="-228600" lvl="0" marL="457200" marR="0" rtl="0" algn="l">
              <a:lnSpc>
                <a:spcPct val="100000"/>
              </a:lnSpc>
              <a:spcBef>
                <a:spcPts val="0"/>
              </a:spcBef>
              <a:spcAft>
                <a:spcPts val="0"/>
              </a:spcAft>
              <a:buClr>
                <a:srgbClr val="000000"/>
              </a:buClr>
              <a:buSzPts val="1400"/>
              <a:buFont typeface="Arial"/>
              <a:buNone/>
            </a:pPr>
            <a:r>
              <a:t/>
            </a:r>
            <a:endParaRPr/>
          </a:p>
          <a:p>
            <a:pPr indent="-228600" lvl="0" marL="457200" marR="0" rtl="0" algn="l">
              <a:lnSpc>
                <a:spcPct val="100000"/>
              </a:lnSpc>
              <a:spcBef>
                <a:spcPts val="0"/>
              </a:spcBef>
              <a:spcAft>
                <a:spcPts val="0"/>
              </a:spcAft>
              <a:buClr>
                <a:srgbClr val="000000"/>
              </a:buClr>
              <a:buSzPts val="1400"/>
              <a:buFont typeface="Arial"/>
              <a:buNone/>
            </a:pPr>
            <a:r>
              <a:rPr lang="en-US"/>
              <a:t>This partition into ‘lower’ and ‘upper’ layers is a widely used way to distinguish between the communications-oriented layers and the applications- oriented layers. </a:t>
            </a:r>
            <a:endParaRPr/>
          </a:p>
          <a:p>
            <a:pPr indent="-228600" lvl="0" marL="457200" marR="0" rtl="0" algn="l">
              <a:lnSpc>
                <a:spcPct val="100000"/>
              </a:lnSpc>
              <a:spcBef>
                <a:spcPts val="0"/>
              </a:spcBef>
              <a:spcAft>
                <a:spcPts val="0"/>
              </a:spcAft>
              <a:buClr>
                <a:srgbClr val="000000"/>
              </a:buClr>
              <a:buSzPts val="1400"/>
              <a:buFont typeface="Arial"/>
              <a:buNone/>
            </a:pPr>
            <a:r>
              <a:rPr lang="en-US"/>
              <a:t>In fact layers 5 and 6 are often ignored in practical applications (the Internet protocol hierarchy has no equivalents to layers 5 and 6).</a:t>
            </a:r>
            <a:endParaRPr/>
          </a:p>
          <a:p>
            <a:pPr indent="-228600" lvl="0" marL="457200" marR="0" rtl="0" algn="l">
              <a:lnSpc>
                <a:spcPct val="100000"/>
              </a:lnSpc>
              <a:spcBef>
                <a:spcPts val="0"/>
              </a:spcBef>
              <a:spcAft>
                <a:spcPts val="0"/>
              </a:spcAft>
              <a:buClr>
                <a:srgbClr val="000000"/>
              </a:buClr>
              <a:buSzPts val="1400"/>
              <a:buFont typeface="Arial"/>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3: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0" name="Google Shape;160;p3: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42: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7" name="Google Shape;167;p42: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5: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4" name="Google Shape;174;p5: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6: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0" name="Google Shape;180;p6: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p:cSld name="Blank Slide">
    <p:spTree>
      <p:nvGrpSpPr>
        <p:cNvPr id="28" name="Shape 28"/>
        <p:cNvGrpSpPr/>
        <p:nvPr/>
      </p:nvGrpSpPr>
      <p:grpSpPr>
        <a:xfrm>
          <a:off x="0" y="0"/>
          <a:ext cx="0" cy="0"/>
          <a:chOff x="0" y="0"/>
          <a:chExt cx="0" cy="0"/>
        </a:xfrm>
      </p:grpSpPr>
      <p:sp>
        <p:nvSpPr>
          <p:cNvPr id="29" name="Google Shape;29;p29"/>
          <p:cNvSpPr txBox="1"/>
          <p:nvPr>
            <p:ph idx="11" type="ftr"/>
          </p:nvPr>
        </p:nvSpPr>
        <p:spPr>
          <a:xfrm>
            <a:off x="457559" y="6356520"/>
            <a:ext cx="8499154" cy="36468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sz="1200">
                <a:solidFill>
                  <a:srgbClr val="0070C0"/>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64" name="Shape 64"/>
        <p:cNvGrpSpPr/>
        <p:nvPr/>
      </p:nvGrpSpPr>
      <p:grpSpPr>
        <a:xfrm>
          <a:off x="0" y="0"/>
          <a:ext cx="0" cy="0"/>
          <a:chOff x="0" y="0"/>
          <a:chExt cx="0" cy="0"/>
        </a:xfrm>
      </p:grpSpPr>
      <p:sp>
        <p:nvSpPr>
          <p:cNvPr id="65" name="Google Shape;65;p38"/>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38"/>
          <p:cNvSpPr txBox="1"/>
          <p:nvPr>
            <p:ph idx="1" type="body"/>
          </p:nvPr>
        </p:nvSpPr>
        <p:spPr>
          <a:xfrm>
            <a:off x="457200" y="1604520"/>
            <a:ext cx="401580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7" name="Google Shape;67;p38"/>
          <p:cNvSpPr txBox="1"/>
          <p:nvPr>
            <p:ph idx="2" type="body"/>
          </p:nvPr>
        </p:nvSpPr>
        <p:spPr>
          <a:xfrm>
            <a:off x="4674240" y="1604520"/>
            <a:ext cx="401580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8" name="Google Shape;68;p38"/>
          <p:cNvSpPr txBox="1"/>
          <p:nvPr>
            <p:ph idx="3" type="body"/>
          </p:nvPr>
        </p:nvSpPr>
        <p:spPr>
          <a:xfrm>
            <a:off x="457200" y="3682080"/>
            <a:ext cx="822924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9" name="Google Shape;69;p38"/>
          <p:cNvSpPr txBox="1"/>
          <p:nvPr>
            <p:ph idx="11" type="ftr"/>
          </p:nvPr>
        </p:nvSpPr>
        <p:spPr>
          <a:xfrm>
            <a:off x="374573" y="6356350"/>
            <a:ext cx="8482988"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70" name="Shape 70"/>
        <p:cNvGrpSpPr/>
        <p:nvPr/>
      </p:nvGrpSpPr>
      <p:grpSpPr>
        <a:xfrm>
          <a:off x="0" y="0"/>
          <a:ext cx="0" cy="0"/>
          <a:chOff x="0" y="0"/>
          <a:chExt cx="0" cy="0"/>
        </a:xfrm>
      </p:grpSpPr>
      <p:sp>
        <p:nvSpPr>
          <p:cNvPr id="71" name="Google Shape;71;p39"/>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39"/>
          <p:cNvSpPr txBox="1"/>
          <p:nvPr>
            <p:ph idx="1" type="body"/>
          </p:nvPr>
        </p:nvSpPr>
        <p:spPr>
          <a:xfrm>
            <a:off x="457200" y="1604520"/>
            <a:ext cx="822924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3" name="Google Shape;73;p39"/>
          <p:cNvSpPr txBox="1"/>
          <p:nvPr>
            <p:ph idx="2" type="body"/>
          </p:nvPr>
        </p:nvSpPr>
        <p:spPr>
          <a:xfrm>
            <a:off x="457200" y="3682080"/>
            <a:ext cx="822924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4" name="Google Shape;74;p39"/>
          <p:cNvSpPr txBox="1"/>
          <p:nvPr>
            <p:ph idx="11" type="ftr"/>
          </p:nvPr>
        </p:nvSpPr>
        <p:spPr>
          <a:xfrm>
            <a:off x="374573" y="6356350"/>
            <a:ext cx="8482988"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75" name="Shape 75"/>
        <p:cNvGrpSpPr/>
        <p:nvPr/>
      </p:nvGrpSpPr>
      <p:grpSpPr>
        <a:xfrm>
          <a:off x="0" y="0"/>
          <a:ext cx="0" cy="0"/>
          <a:chOff x="0" y="0"/>
          <a:chExt cx="0" cy="0"/>
        </a:xfrm>
      </p:grpSpPr>
      <p:sp>
        <p:nvSpPr>
          <p:cNvPr id="76" name="Google Shape;76;p40"/>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40"/>
          <p:cNvSpPr txBox="1"/>
          <p:nvPr>
            <p:ph idx="1" type="body"/>
          </p:nvPr>
        </p:nvSpPr>
        <p:spPr>
          <a:xfrm>
            <a:off x="457200" y="1604520"/>
            <a:ext cx="401580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8" name="Google Shape;78;p40"/>
          <p:cNvSpPr txBox="1"/>
          <p:nvPr>
            <p:ph idx="2" type="body"/>
          </p:nvPr>
        </p:nvSpPr>
        <p:spPr>
          <a:xfrm>
            <a:off x="4674240" y="1604520"/>
            <a:ext cx="401580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9" name="Google Shape;79;p40"/>
          <p:cNvSpPr txBox="1"/>
          <p:nvPr>
            <p:ph idx="3" type="body"/>
          </p:nvPr>
        </p:nvSpPr>
        <p:spPr>
          <a:xfrm>
            <a:off x="457200" y="3682080"/>
            <a:ext cx="401580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0" name="Google Shape;80;p40"/>
          <p:cNvSpPr txBox="1"/>
          <p:nvPr>
            <p:ph idx="4" type="body"/>
          </p:nvPr>
        </p:nvSpPr>
        <p:spPr>
          <a:xfrm>
            <a:off x="4674240" y="3682080"/>
            <a:ext cx="401580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40"/>
          <p:cNvSpPr txBox="1"/>
          <p:nvPr>
            <p:ph idx="11" type="ftr"/>
          </p:nvPr>
        </p:nvSpPr>
        <p:spPr>
          <a:xfrm>
            <a:off x="374573" y="6356350"/>
            <a:ext cx="8482988"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type="blank">
  <p:cSld name="BLANK">
    <p:spTree>
      <p:nvGrpSpPr>
        <p:cNvPr id="82" name="Shape 82"/>
        <p:cNvGrpSpPr/>
        <p:nvPr/>
      </p:nvGrpSpPr>
      <p:grpSpPr>
        <a:xfrm>
          <a:off x="0" y="0"/>
          <a:ext cx="0" cy="0"/>
          <a:chOff x="0" y="0"/>
          <a:chExt cx="0" cy="0"/>
        </a:xfrm>
      </p:grpSpPr>
      <p:sp>
        <p:nvSpPr>
          <p:cNvPr id="83" name="Google Shape;83;p41"/>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4" name="Google Shape;84;p41"/>
          <p:cNvSpPr txBox="1"/>
          <p:nvPr>
            <p:ph idx="1" type="body"/>
          </p:nvPr>
        </p:nvSpPr>
        <p:spPr>
          <a:xfrm>
            <a:off x="457200" y="1604520"/>
            <a:ext cx="264960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5" name="Google Shape;85;p41"/>
          <p:cNvSpPr txBox="1"/>
          <p:nvPr>
            <p:ph idx="2" type="body"/>
          </p:nvPr>
        </p:nvSpPr>
        <p:spPr>
          <a:xfrm>
            <a:off x="3239640" y="1604520"/>
            <a:ext cx="264960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6" name="Google Shape;86;p41"/>
          <p:cNvSpPr txBox="1"/>
          <p:nvPr>
            <p:ph idx="3" type="body"/>
          </p:nvPr>
        </p:nvSpPr>
        <p:spPr>
          <a:xfrm>
            <a:off x="6022080" y="1604520"/>
            <a:ext cx="264960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7" name="Google Shape;87;p41"/>
          <p:cNvSpPr txBox="1"/>
          <p:nvPr>
            <p:ph idx="4" type="body"/>
          </p:nvPr>
        </p:nvSpPr>
        <p:spPr>
          <a:xfrm>
            <a:off x="457200" y="3682080"/>
            <a:ext cx="264960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8" name="Google Shape;88;p41"/>
          <p:cNvSpPr txBox="1"/>
          <p:nvPr>
            <p:ph idx="5" type="body"/>
          </p:nvPr>
        </p:nvSpPr>
        <p:spPr>
          <a:xfrm>
            <a:off x="3239640" y="3682080"/>
            <a:ext cx="264960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9" name="Google Shape;89;p41"/>
          <p:cNvSpPr txBox="1"/>
          <p:nvPr>
            <p:ph idx="6" type="body"/>
          </p:nvPr>
        </p:nvSpPr>
        <p:spPr>
          <a:xfrm>
            <a:off x="6022080" y="3682080"/>
            <a:ext cx="264960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0" name="Google Shape;90;p41"/>
          <p:cNvSpPr txBox="1"/>
          <p:nvPr>
            <p:ph idx="11" type="ftr"/>
          </p:nvPr>
        </p:nvSpPr>
        <p:spPr>
          <a:xfrm>
            <a:off x="374573" y="6356350"/>
            <a:ext cx="8482988"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30" name="Shape 30"/>
        <p:cNvGrpSpPr/>
        <p:nvPr/>
      </p:nvGrpSpPr>
      <p:grpSpPr>
        <a:xfrm>
          <a:off x="0" y="0"/>
          <a:ext cx="0" cy="0"/>
          <a:chOff x="0" y="0"/>
          <a:chExt cx="0" cy="0"/>
        </a:xfrm>
      </p:grpSpPr>
      <p:sp>
        <p:nvSpPr>
          <p:cNvPr id="31" name="Google Shape;31;p30"/>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30"/>
          <p:cNvSpPr txBox="1"/>
          <p:nvPr>
            <p:ph idx="1" type="body"/>
          </p:nvPr>
        </p:nvSpPr>
        <p:spPr>
          <a:xfrm>
            <a:off x="457200" y="1604520"/>
            <a:ext cx="8229240" cy="397728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30"/>
          <p:cNvSpPr txBox="1"/>
          <p:nvPr>
            <p:ph idx="11" type="ftr"/>
          </p:nvPr>
        </p:nvSpPr>
        <p:spPr>
          <a:xfrm>
            <a:off x="352540" y="6356520"/>
            <a:ext cx="8333900" cy="36468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34" name="Shape 34"/>
        <p:cNvGrpSpPr/>
        <p:nvPr/>
      </p:nvGrpSpPr>
      <p:grpSpPr>
        <a:xfrm>
          <a:off x="0" y="0"/>
          <a:ext cx="0" cy="0"/>
          <a:chOff x="0" y="0"/>
          <a:chExt cx="0" cy="0"/>
        </a:xfrm>
      </p:grpSpPr>
      <p:sp>
        <p:nvSpPr>
          <p:cNvPr id="35" name="Google Shape;35;p31"/>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31"/>
          <p:cNvSpPr txBox="1"/>
          <p:nvPr>
            <p:ph idx="1" type="body"/>
          </p:nvPr>
        </p:nvSpPr>
        <p:spPr>
          <a:xfrm>
            <a:off x="457200" y="1604520"/>
            <a:ext cx="4015800" cy="397728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31"/>
          <p:cNvSpPr txBox="1"/>
          <p:nvPr>
            <p:ph idx="2" type="body"/>
          </p:nvPr>
        </p:nvSpPr>
        <p:spPr>
          <a:xfrm>
            <a:off x="4674240" y="1604520"/>
            <a:ext cx="4015800" cy="397728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8" name="Google Shape;38;p31"/>
          <p:cNvSpPr txBox="1"/>
          <p:nvPr>
            <p:ph idx="11" type="ftr"/>
          </p:nvPr>
        </p:nvSpPr>
        <p:spPr>
          <a:xfrm>
            <a:off x="533159" y="6356520"/>
            <a:ext cx="8269317" cy="36468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Custom Layout">
    <p:spTree>
      <p:nvGrpSpPr>
        <p:cNvPr id="39" name="Shape 39"/>
        <p:cNvGrpSpPr/>
        <p:nvPr/>
      </p:nvGrpSpPr>
      <p:grpSpPr>
        <a:xfrm>
          <a:off x="0" y="0"/>
          <a:ext cx="0" cy="0"/>
          <a:chOff x="0" y="0"/>
          <a:chExt cx="0" cy="0"/>
        </a:xfrm>
      </p:grpSpPr>
      <p:sp>
        <p:nvSpPr>
          <p:cNvPr id="40" name="Google Shape;40;p32"/>
          <p:cNvSpPr txBox="1"/>
          <p:nvPr>
            <p:ph type="title"/>
          </p:nvPr>
        </p:nvSpPr>
        <p:spPr>
          <a:xfrm>
            <a:off x="0" y="0"/>
            <a:ext cx="6476760" cy="83772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32"/>
          <p:cNvSpPr txBox="1"/>
          <p:nvPr>
            <p:ph idx="11" type="ftr"/>
          </p:nvPr>
        </p:nvSpPr>
        <p:spPr>
          <a:xfrm>
            <a:off x="374573" y="6356350"/>
            <a:ext cx="8482988"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42" name="Shape 42"/>
        <p:cNvGrpSpPr/>
        <p:nvPr/>
      </p:nvGrpSpPr>
      <p:grpSpPr>
        <a:xfrm>
          <a:off x="0" y="0"/>
          <a:ext cx="0" cy="0"/>
          <a:chOff x="0" y="0"/>
          <a:chExt cx="0" cy="0"/>
        </a:xfrm>
      </p:grpSpPr>
      <p:sp>
        <p:nvSpPr>
          <p:cNvPr id="43" name="Google Shape;43;p33"/>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33"/>
          <p:cNvSpPr txBox="1"/>
          <p:nvPr>
            <p:ph idx="1" type="subTitle"/>
          </p:nvPr>
        </p:nvSpPr>
        <p:spPr>
          <a:xfrm>
            <a:off x="457200" y="1604520"/>
            <a:ext cx="8229240" cy="3977280"/>
          </a:xfrm>
          <a:prstGeom prst="rect">
            <a:avLst/>
          </a:prstGeom>
          <a:noFill/>
          <a:ln>
            <a:noFill/>
          </a:ln>
        </p:spPr>
        <p:txBody>
          <a:bodyPr anchorCtr="0" anchor="ctr" bIns="0" lIns="0" spcFirstLastPara="1" rIns="0" wrap="square" tIns="0">
            <a:no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p:txBody>
      </p:sp>
      <p:sp>
        <p:nvSpPr>
          <p:cNvPr id="45" name="Google Shape;45;p33"/>
          <p:cNvSpPr txBox="1"/>
          <p:nvPr>
            <p:ph idx="11" type="ftr"/>
          </p:nvPr>
        </p:nvSpPr>
        <p:spPr>
          <a:xfrm>
            <a:off x="457199" y="6356520"/>
            <a:ext cx="8229239" cy="36468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6" name="Shape 46"/>
        <p:cNvGrpSpPr/>
        <p:nvPr/>
      </p:nvGrpSpPr>
      <p:grpSpPr>
        <a:xfrm>
          <a:off x="0" y="0"/>
          <a:ext cx="0" cy="0"/>
          <a:chOff x="0" y="0"/>
          <a:chExt cx="0" cy="0"/>
        </a:xfrm>
      </p:grpSpPr>
      <p:sp>
        <p:nvSpPr>
          <p:cNvPr id="47" name="Google Shape;47;p34"/>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34"/>
          <p:cNvSpPr txBox="1"/>
          <p:nvPr>
            <p:ph idx="11" type="ftr"/>
          </p:nvPr>
        </p:nvSpPr>
        <p:spPr>
          <a:xfrm>
            <a:off x="352540" y="6356520"/>
            <a:ext cx="8361802" cy="36468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p:cSld name="Centered Text">
    <p:spTree>
      <p:nvGrpSpPr>
        <p:cNvPr id="49" name="Shape 49"/>
        <p:cNvGrpSpPr/>
        <p:nvPr/>
      </p:nvGrpSpPr>
      <p:grpSpPr>
        <a:xfrm>
          <a:off x="0" y="0"/>
          <a:ext cx="0" cy="0"/>
          <a:chOff x="0" y="0"/>
          <a:chExt cx="0" cy="0"/>
        </a:xfrm>
      </p:grpSpPr>
      <p:sp>
        <p:nvSpPr>
          <p:cNvPr id="50" name="Google Shape;50;p35"/>
          <p:cNvSpPr txBox="1"/>
          <p:nvPr>
            <p:ph idx="1" type="subTitle"/>
          </p:nvPr>
        </p:nvSpPr>
        <p:spPr>
          <a:xfrm>
            <a:off x="0" y="0"/>
            <a:ext cx="5486040" cy="4238280"/>
          </a:xfrm>
          <a:prstGeom prst="rect">
            <a:avLst/>
          </a:prstGeom>
          <a:noFill/>
          <a:ln>
            <a:noFill/>
          </a:ln>
        </p:spPr>
        <p:txBody>
          <a:bodyPr anchorCtr="0" anchor="ctr" bIns="0" lIns="0" spcFirstLastPara="1" rIns="0" wrap="square" tIns="0">
            <a:no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p:txBody>
      </p:sp>
      <p:sp>
        <p:nvSpPr>
          <p:cNvPr id="51" name="Google Shape;51;p35"/>
          <p:cNvSpPr txBox="1"/>
          <p:nvPr>
            <p:ph idx="11" type="ftr"/>
          </p:nvPr>
        </p:nvSpPr>
        <p:spPr>
          <a:xfrm>
            <a:off x="374573" y="6356350"/>
            <a:ext cx="8482988"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52" name="Shape 52"/>
        <p:cNvGrpSpPr/>
        <p:nvPr/>
      </p:nvGrpSpPr>
      <p:grpSpPr>
        <a:xfrm>
          <a:off x="0" y="0"/>
          <a:ext cx="0" cy="0"/>
          <a:chOff x="0" y="0"/>
          <a:chExt cx="0" cy="0"/>
        </a:xfrm>
      </p:grpSpPr>
      <p:sp>
        <p:nvSpPr>
          <p:cNvPr id="53" name="Google Shape;53;p36"/>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36"/>
          <p:cNvSpPr txBox="1"/>
          <p:nvPr>
            <p:ph idx="1" type="body"/>
          </p:nvPr>
        </p:nvSpPr>
        <p:spPr>
          <a:xfrm>
            <a:off x="457200" y="1604520"/>
            <a:ext cx="401580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5" name="Google Shape;55;p36"/>
          <p:cNvSpPr txBox="1"/>
          <p:nvPr>
            <p:ph idx="2" type="body"/>
          </p:nvPr>
        </p:nvSpPr>
        <p:spPr>
          <a:xfrm>
            <a:off x="4674240" y="1604520"/>
            <a:ext cx="4015800" cy="397728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6" name="Google Shape;56;p36"/>
          <p:cNvSpPr txBox="1"/>
          <p:nvPr>
            <p:ph idx="3" type="body"/>
          </p:nvPr>
        </p:nvSpPr>
        <p:spPr>
          <a:xfrm>
            <a:off x="457200" y="3682080"/>
            <a:ext cx="401580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7" name="Google Shape;57;p36"/>
          <p:cNvSpPr txBox="1"/>
          <p:nvPr>
            <p:ph idx="11" type="ftr"/>
          </p:nvPr>
        </p:nvSpPr>
        <p:spPr>
          <a:xfrm>
            <a:off x="374573" y="6356350"/>
            <a:ext cx="8482988"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58" name="Shape 58"/>
        <p:cNvGrpSpPr/>
        <p:nvPr/>
      </p:nvGrpSpPr>
      <p:grpSpPr>
        <a:xfrm>
          <a:off x="0" y="0"/>
          <a:ext cx="0" cy="0"/>
          <a:chOff x="0" y="0"/>
          <a:chExt cx="0" cy="0"/>
        </a:xfrm>
      </p:grpSpPr>
      <p:sp>
        <p:nvSpPr>
          <p:cNvPr id="59" name="Google Shape;59;p37"/>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37"/>
          <p:cNvSpPr txBox="1"/>
          <p:nvPr>
            <p:ph idx="1" type="body"/>
          </p:nvPr>
        </p:nvSpPr>
        <p:spPr>
          <a:xfrm>
            <a:off x="457200" y="1604520"/>
            <a:ext cx="4015800" cy="397728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1" name="Google Shape;61;p37"/>
          <p:cNvSpPr txBox="1"/>
          <p:nvPr>
            <p:ph idx="2" type="body"/>
          </p:nvPr>
        </p:nvSpPr>
        <p:spPr>
          <a:xfrm>
            <a:off x="4674240" y="1604520"/>
            <a:ext cx="401580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2" name="Google Shape;62;p37"/>
          <p:cNvSpPr txBox="1"/>
          <p:nvPr>
            <p:ph idx="3" type="body"/>
          </p:nvPr>
        </p:nvSpPr>
        <p:spPr>
          <a:xfrm>
            <a:off x="4674240" y="3682080"/>
            <a:ext cx="401580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3" name="Google Shape;63;p37"/>
          <p:cNvSpPr txBox="1"/>
          <p:nvPr>
            <p:ph idx="11" type="ftr"/>
          </p:nvPr>
        </p:nvSpPr>
        <p:spPr>
          <a:xfrm>
            <a:off x="374573" y="6356350"/>
            <a:ext cx="8482988"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9.xml"/><Relationship Id="rId10" Type="http://schemas.openxmlformats.org/officeDocument/2006/relationships/slideLayout" Target="../slideLayouts/slideLayout8.xml"/><Relationship Id="rId13" Type="http://schemas.openxmlformats.org/officeDocument/2006/relationships/slideLayout" Target="../slideLayouts/slideLayout11.xml"/><Relationship Id="rId12" Type="http://schemas.openxmlformats.org/officeDocument/2006/relationships/slideLayout" Target="../slideLayouts/slideLayout10.xml"/><Relationship Id="rId1" Type="http://schemas.openxmlformats.org/officeDocument/2006/relationships/image" Target="../media/image8.png"/><Relationship Id="rId2" Type="http://schemas.openxmlformats.org/officeDocument/2006/relationships/image" Target="../media/image25.jp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15" Type="http://schemas.openxmlformats.org/officeDocument/2006/relationships/slideLayout" Target="../slideLayouts/slideLayout13.xml"/><Relationship Id="rId14" Type="http://schemas.openxmlformats.org/officeDocument/2006/relationships/slideLayout" Target="../slideLayouts/slideLayout12.xml"/><Relationship Id="rId16" Type="http://schemas.openxmlformats.org/officeDocument/2006/relationships/theme" Target="../theme/theme1.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9" name="Shape 9"/>
        <p:cNvGrpSpPr/>
        <p:nvPr/>
      </p:nvGrpSpPr>
      <p:grpSpPr>
        <a:xfrm>
          <a:off x="0" y="0"/>
          <a:ext cx="0" cy="0"/>
          <a:chOff x="0" y="0"/>
          <a:chExt cx="0" cy="0"/>
        </a:xfrm>
      </p:grpSpPr>
      <p:sp>
        <p:nvSpPr>
          <p:cNvPr id="10" name="Google Shape;10;p28"/>
          <p:cNvSpPr/>
          <p:nvPr/>
        </p:nvSpPr>
        <p:spPr>
          <a:xfrm>
            <a:off x="0" y="0"/>
            <a:ext cx="9143640" cy="837720"/>
          </a:xfrm>
          <a:prstGeom prst="rect">
            <a:avLst/>
          </a:prstGeom>
          <a:solidFill>
            <a:srgbClr val="FF33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 name="Google Shape;11;p28"/>
          <p:cNvSpPr/>
          <p:nvPr/>
        </p:nvSpPr>
        <p:spPr>
          <a:xfrm flipH="1" rot="10800000">
            <a:off x="0" y="6704640"/>
            <a:ext cx="9143640" cy="197640"/>
          </a:xfrm>
          <a:prstGeom prst="rect">
            <a:avLst/>
          </a:prstGeom>
          <a:solidFill>
            <a:srgbClr val="FF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descr="LOGO.gif" id="12" name="Google Shape;12;p28"/>
          <p:cNvPicPr preferRelativeResize="0"/>
          <p:nvPr/>
        </p:nvPicPr>
        <p:blipFill rotWithShape="1">
          <a:blip r:embed="rId1">
            <a:alphaModFix/>
          </a:blip>
          <a:srcRect b="10718" l="0" r="0" t="0"/>
          <a:stretch/>
        </p:blipFill>
        <p:spPr>
          <a:xfrm>
            <a:off x="6553080" y="228600"/>
            <a:ext cx="2057040" cy="634680"/>
          </a:xfrm>
          <a:prstGeom prst="rect">
            <a:avLst/>
          </a:prstGeom>
          <a:noFill/>
          <a:ln>
            <a:noFill/>
          </a:ln>
        </p:spPr>
      </p:pic>
      <p:pic>
        <p:nvPicPr>
          <p:cNvPr descr="LOGO.gif" id="13" name="Google Shape;13;p28"/>
          <p:cNvPicPr preferRelativeResize="0"/>
          <p:nvPr/>
        </p:nvPicPr>
        <p:blipFill rotWithShape="1">
          <a:blip r:embed="rId1">
            <a:alphaModFix/>
          </a:blip>
          <a:srcRect b="10718" l="0" r="0" t="0"/>
          <a:stretch/>
        </p:blipFill>
        <p:spPr>
          <a:xfrm>
            <a:off x="6553080" y="228600"/>
            <a:ext cx="2057040" cy="634680"/>
          </a:xfrm>
          <a:prstGeom prst="rect">
            <a:avLst/>
          </a:prstGeom>
          <a:noFill/>
          <a:ln>
            <a:noFill/>
          </a:ln>
        </p:spPr>
      </p:pic>
      <p:grpSp>
        <p:nvGrpSpPr>
          <p:cNvPr id="14" name="Google Shape;14;p28"/>
          <p:cNvGrpSpPr/>
          <p:nvPr/>
        </p:nvGrpSpPr>
        <p:grpSpPr>
          <a:xfrm>
            <a:off x="6146640" y="0"/>
            <a:ext cx="2997000" cy="875880"/>
            <a:chOff x="6146640" y="0"/>
            <a:chExt cx="2997000" cy="875880"/>
          </a:xfrm>
        </p:grpSpPr>
        <p:sp>
          <p:nvSpPr>
            <p:cNvPr id="15" name="Google Shape;15;p28"/>
            <p:cNvSpPr/>
            <p:nvPr/>
          </p:nvSpPr>
          <p:spPr>
            <a:xfrm>
              <a:off x="6146640" y="0"/>
              <a:ext cx="2997000" cy="837720"/>
            </a:xfrm>
            <a:prstGeom prst="rect">
              <a:avLst/>
            </a:prstGeom>
            <a:solidFill>
              <a:srgbClr val="FF33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descr="LOGO.gif" id="16" name="Google Shape;16;p28"/>
            <p:cNvPicPr preferRelativeResize="0"/>
            <p:nvPr/>
          </p:nvPicPr>
          <p:blipFill rotWithShape="1">
            <a:blip r:embed="rId1">
              <a:alphaModFix/>
            </a:blip>
            <a:srcRect b="10718" l="0" r="0" t="0"/>
            <a:stretch/>
          </p:blipFill>
          <p:spPr>
            <a:xfrm>
              <a:off x="6553080" y="228600"/>
              <a:ext cx="2057040" cy="634680"/>
            </a:xfrm>
            <a:prstGeom prst="rect">
              <a:avLst/>
            </a:prstGeom>
            <a:noFill/>
            <a:ln>
              <a:noFill/>
            </a:ln>
          </p:spPr>
        </p:pic>
        <p:sp>
          <p:nvSpPr>
            <p:cNvPr id="17" name="Google Shape;17;p28"/>
            <p:cNvSpPr/>
            <p:nvPr/>
          </p:nvSpPr>
          <p:spPr>
            <a:xfrm>
              <a:off x="6527880" y="190440"/>
              <a:ext cx="2076120" cy="68544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descr="logo.jpg" id="18" name="Google Shape;18;p28"/>
          <p:cNvPicPr preferRelativeResize="0"/>
          <p:nvPr/>
        </p:nvPicPr>
        <p:blipFill rotWithShape="1">
          <a:blip r:embed="rId2">
            <a:alphaModFix/>
          </a:blip>
          <a:srcRect b="0" l="0" r="0" t="0"/>
          <a:stretch/>
        </p:blipFill>
        <p:spPr>
          <a:xfrm>
            <a:off x="6553080" y="228600"/>
            <a:ext cx="1920600" cy="609120"/>
          </a:xfrm>
          <a:prstGeom prst="rect">
            <a:avLst/>
          </a:prstGeom>
          <a:noFill/>
          <a:ln>
            <a:noFill/>
          </a:ln>
        </p:spPr>
      </p:pic>
      <p:pic>
        <p:nvPicPr>
          <p:cNvPr descr="LOGO.gif" id="19" name="Google Shape;19;p28"/>
          <p:cNvPicPr preferRelativeResize="0"/>
          <p:nvPr/>
        </p:nvPicPr>
        <p:blipFill rotWithShape="1">
          <a:blip r:embed="rId1">
            <a:alphaModFix/>
          </a:blip>
          <a:srcRect b="10718" l="0" r="0" t="0"/>
          <a:stretch/>
        </p:blipFill>
        <p:spPr>
          <a:xfrm>
            <a:off x="6553080" y="228600"/>
            <a:ext cx="2057040" cy="634680"/>
          </a:xfrm>
          <a:prstGeom prst="rect">
            <a:avLst/>
          </a:prstGeom>
          <a:noFill/>
          <a:ln>
            <a:noFill/>
          </a:ln>
        </p:spPr>
      </p:pic>
      <p:grpSp>
        <p:nvGrpSpPr>
          <p:cNvPr id="20" name="Google Shape;20;p28"/>
          <p:cNvGrpSpPr/>
          <p:nvPr/>
        </p:nvGrpSpPr>
        <p:grpSpPr>
          <a:xfrm>
            <a:off x="6146640" y="0"/>
            <a:ext cx="2997000" cy="875880"/>
            <a:chOff x="6146640" y="0"/>
            <a:chExt cx="2997000" cy="875880"/>
          </a:xfrm>
        </p:grpSpPr>
        <p:sp>
          <p:nvSpPr>
            <p:cNvPr id="21" name="Google Shape;21;p28"/>
            <p:cNvSpPr/>
            <p:nvPr/>
          </p:nvSpPr>
          <p:spPr>
            <a:xfrm>
              <a:off x="6146640" y="0"/>
              <a:ext cx="2997000" cy="837720"/>
            </a:xfrm>
            <a:prstGeom prst="rect">
              <a:avLst/>
            </a:prstGeom>
            <a:solidFill>
              <a:srgbClr val="FF33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descr="LOGO.gif" id="22" name="Google Shape;22;p28"/>
            <p:cNvPicPr preferRelativeResize="0"/>
            <p:nvPr/>
          </p:nvPicPr>
          <p:blipFill rotWithShape="1">
            <a:blip r:embed="rId1">
              <a:alphaModFix/>
            </a:blip>
            <a:srcRect b="10718" l="0" r="0" t="0"/>
            <a:stretch/>
          </p:blipFill>
          <p:spPr>
            <a:xfrm>
              <a:off x="6553080" y="228600"/>
              <a:ext cx="2057040" cy="634680"/>
            </a:xfrm>
            <a:prstGeom prst="rect">
              <a:avLst/>
            </a:prstGeom>
            <a:noFill/>
            <a:ln>
              <a:noFill/>
            </a:ln>
          </p:spPr>
        </p:pic>
        <p:sp>
          <p:nvSpPr>
            <p:cNvPr id="23" name="Google Shape;23;p28"/>
            <p:cNvSpPr/>
            <p:nvPr/>
          </p:nvSpPr>
          <p:spPr>
            <a:xfrm>
              <a:off x="6527880" y="190440"/>
              <a:ext cx="2076120" cy="68544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descr="logo.jpg" id="24" name="Google Shape;24;p28"/>
          <p:cNvPicPr preferRelativeResize="0"/>
          <p:nvPr/>
        </p:nvPicPr>
        <p:blipFill rotWithShape="1">
          <a:blip r:embed="rId2">
            <a:alphaModFix/>
          </a:blip>
          <a:srcRect b="0" l="0" r="0" t="0"/>
          <a:stretch/>
        </p:blipFill>
        <p:spPr>
          <a:xfrm>
            <a:off x="6553080" y="228600"/>
            <a:ext cx="1920600" cy="609120"/>
          </a:xfrm>
          <a:prstGeom prst="rect">
            <a:avLst/>
          </a:prstGeom>
          <a:noFill/>
          <a:ln>
            <a:noFill/>
          </a:ln>
        </p:spPr>
      </p:pic>
      <p:sp>
        <p:nvSpPr>
          <p:cNvPr id="25" name="Google Shape;25;p28"/>
          <p:cNvSpPr txBox="1"/>
          <p:nvPr>
            <p:ph type="title"/>
          </p:nvPr>
        </p:nvSpPr>
        <p:spPr>
          <a:xfrm>
            <a:off x="0" y="0"/>
            <a:ext cx="6476760" cy="837720"/>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dk1"/>
              </a:buClr>
              <a:buSzPts val="2800"/>
              <a:buFont typeface="Times New Roman"/>
              <a:buNone/>
              <a:defRPr b="0" i="0" sz="2800" u="none" cap="none" strike="noStrike">
                <a:solidFill>
                  <a:schemeClr val="dk1"/>
                </a:solidFill>
                <a:latin typeface="Times New Roman"/>
                <a:ea typeface="Times New Roman"/>
                <a:cs typeface="Times New Roman"/>
                <a:sym typeface="Times New Roma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26" name="Google Shape;26;p28"/>
          <p:cNvSpPr txBox="1"/>
          <p:nvPr>
            <p:ph idx="1" type="body"/>
          </p:nvPr>
        </p:nvSpPr>
        <p:spPr>
          <a:xfrm>
            <a:off x="457200" y="1371600"/>
            <a:ext cx="8229240" cy="4525560"/>
          </a:xfrm>
          <a:prstGeom prst="rect">
            <a:avLst/>
          </a:prstGeom>
          <a:noFill/>
          <a:ln>
            <a:noFill/>
          </a:ln>
        </p:spPr>
        <p:txBody>
          <a:bodyPr anchorCtr="0" anchor="t" bIns="45700" lIns="91425" spcFirstLastPara="1" rIns="91425" wrap="square" tIns="45700">
            <a:noAutofit/>
          </a:bodyPr>
          <a:lstStyle>
            <a:lvl1pPr indent="-330200" lvl="0" marL="457200" marR="0" rtl="0" algn="l">
              <a:lnSpc>
                <a:spcPct val="90000"/>
              </a:lnSpc>
              <a:spcBef>
                <a:spcPts val="10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1pPr>
            <a:lvl2pPr indent="-317500" lvl="1" marL="9144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04800" lvl="3" marL="1828800" marR="0" rtl="0" algn="l">
              <a:lnSpc>
                <a:spcPct val="9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4pPr>
            <a:lvl5pPr indent="-292100" lvl="4" marL="2286000" marR="0" rtl="0" algn="l">
              <a:lnSpc>
                <a:spcPct val="90000"/>
              </a:lnSpc>
              <a:spcBef>
                <a:spcPts val="500"/>
              </a:spcBef>
              <a:spcAft>
                <a:spcPts val="0"/>
              </a:spcAft>
              <a:buClr>
                <a:schemeClr val="dk1"/>
              </a:buClr>
              <a:buSzPts val="1000"/>
              <a:buFont typeface="Arial"/>
              <a:buChar char="•"/>
              <a:defRPr b="0" i="0" sz="10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27" name="Google Shape;27;p28"/>
          <p:cNvSpPr txBox="1"/>
          <p:nvPr>
            <p:ph idx="11" type="ftr"/>
          </p:nvPr>
        </p:nvSpPr>
        <p:spPr>
          <a:xfrm>
            <a:off x="374573" y="6356350"/>
            <a:ext cx="8482988"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1.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21.pn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9.png"/><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3.png"/><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5.png"/><Relationship Id="rId4" Type="http://schemas.openxmlformats.org/officeDocument/2006/relationships/image" Target="../media/image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23.png"/><Relationship Id="rId4" Type="http://schemas.openxmlformats.org/officeDocument/2006/relationships/image" Target="../media/image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24.png"/><Relationship Id="rId4" Type="http://schemas.openxmlformats.org/officeDocument/2006/relationships/image" Target="../media/image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18.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26.jp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2.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4" name="Shape 94"/>
        <p:cNvGrpSpPr/>
        <p:nvPr/>
      </p:nvGrpSpPr>
      <p:grpSpPr>
        <a:xfrm>
          <a:off x="0" y="0"/>
          <a:ext cx="0" cy="0"/>
          <a:chOff x="0" y="0"/>
          <a:chExt cx="0" cy="0"/>
        </a:xfrm>
      </p:grpSpPr>
      <p:sp>
        <p:nvSpPr>
          <p:cNvPr id="95" name="Google Shape;95;p1"/>
          <p:cNvSpPr txBox="1"/>
          <p:nvPr/>
        </p:nvSpPr>
        <p:spPr>
          <a:xfrm>
            <a:off x="0" y="840631"/>
            <a:ext cx="9144000" cy="5588449"/>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t/>
            </a:r>
            <a:endParaRPr b="1" i="0" sz="2000" u="none" cap="none" strike="noStrike">
              <a:solidFill>
                <a:schemeClr val="dk1"/>
              </a:solidFill>
              <a:latin typeface="Times New Roman"/>
              <a:ea typeface="Times New Roman"/>
              <a:cs typeface="Times New Roman"/>
              <a:sym typeface="Times New Roman"/>
            </a:endParaRPr>
          </a:p>
          <a:p>
            <a:pPr indent="0" lvl="0" marL="0" marR="0" rtl="0" algn="ctr">
              <a:lnSpc>
                <a:spcPct val="100000"/>
              </a:lnSpc>
              <a:spcBef>
                <a:spcPts val="400"/>
              </a:spcBef>
              <a:spcAft>
                <a:spcPts val="0"/>
              </a:spcAft>
              <a:buClr>
                <a:srgbClr val="000000"/>
              </a:buClr>
              <a:buSzPts val="2000"/>
              <a:buFont typeface="Arial"/>
              <a:buNone/>
            </a:pPr>
            <a:r>
              <a:rPr b="1" i="0" lang="en-US" sz="2000" u="none" cap="none" strike="noStrike">
                <a:solidFill>
                  <a:schemeClr val="dk1"/>
                </a:solidFill>
                <a:latin typeface="Times New Roman"/>
                <a:ea typeface="Times New Roman"/>
                <a:cs typeface="Times New Roman"/>
                <a:sym typeface="Times New Roman"/>
              </a:rPr>
              <a:t>Introduction to Computer Networks CS156</a:t>
            </a:r>
            <a:endParaRPr b="1" i="0" sz="2000" u="none" cap="none" strike="noStrike">
              <a:solidFill>
                <a:schemeClr val="dk1"/>
              </a:solidFill>
              <a:latin typeface="Times New Roman"/>
              <a:ea typeface="Times New Roman"/>
              <a:cs typeface="Times New Roman"/>
              <a:sym typeface="Times New Roman"/>
            </a:endParaRPr>
          </a:p>
          <a:p>
            <a:pPr indent="0" lvl="0" marL="0" marR="0" rtl="0" algn="ctr">
              <a:lnSpc>
                <a:spcPct val="100000"/>
              </a:lnSpc>
              <a:spcBef>
                <a:spcPts val="400"/>
              </a:spcBef>
              <a:spcAft>
                <a:spcPts val="0"/>
              </a:spcAft>
              <a:buClr>
                <a:srgbClr val="000000"/>
              </a:buClr>
              <a:buSzPts val="2000"/>
              <a:buFont typeface="Arial"/>
              <a:buNone/>
            </a:pPr>
            <a:r>
              <a:rPr b="1" i="0" lang="en-US" sz="2000" u="none" cap="none" strike="noStrike">
                <a:solidFill>
                  <a:schemeClr val="dk1"/>
                </a:solidFill>
                <a:latin typeface="Times New Roman"/>
                <a:ea typeface="Times New Roman"/>
                <a:cs typeface="Times New Roman"/>
                <a:sym typeface="Times New Roman"/>
              </a:rPr>
              <a:t>Reference models</a:t>
            </a:r>
            <a:endParaRPr b="1" i="0" sz="2000" u="none" cap="none" strike="noStrike">
              <a:solidFill>
                <a:srgbClr val="0070C0"/>
              </a:solidFill>
              <a:latin typeface="Times New Roman"/>
              <a:ea typeface="Times New Roman"/>
              <a:cs typeface="Times New Roman"/>
              <a:sym typeface="Times New Roman"/>
            </a:endParaRPr>
          </a:p>
          <a:p>
            <a:pPr indent="0" lvl="0" marL="0" marR="0" rtl="0" algn="ctr">
              <a:lnSpc>
                <a:spcPct val="100000"/>
              </a:lnSpc>
              <a:spcBef>
                <a:spcPts val="400"/>
              </a:spcBef>
              <a:spcAft>
                <a:spcPts val="0"/>
              </a:spcAft>
              <a:buClr>
                <a:srgbClr val="000000"/>
              </a:buClr>
              <a:buSzPts val="2000"/>
              <a:buFont typeface="Arial"/>
              <a:buNone/>
            </a:pPr>
            <a:r>
              <a:rPr b="1" i="0" lang="en-US" sz="2000" u="none" cap="none" strike="noStrike">
                <a:solidFill>
                  <a:srgbClr val="0070C0"/>
                </a:solidFill>
                <a:latin typeface="Times New Roman"/>
                <a:ea typeface="Times New Roman"/>
                <a:cs typeface="Times New Roman"/>
                <a:sym typeface="Times New Roman"/>
              </a:rPr>
              <a:t>Lecture -3-4 (Theory)</a:t>
            </a:r>
            <a:endParaRPr b="1" i="0" sz="2000" u="none" cap="none" strike="noStrike">
              <a:solidFill>
                <a:srgbClr val="0070C0"/>
              </a:solidFill>
              <a:latin typeface="Times New Roman"/>
              <a:ea typeface="Times New Roman"/>
              <a:cs typeface="Times New Roman"/>
              <a:sym typeface="Times New Roman"/>
            </a:endParaRPr>
          </a:p>
          <a:p>
            <a:pPr indent="0" lvl="0" marL="0" marR="0" rtl="0" algn="ctr">
              <a:lnSpc>
                <a:spcPct val="100000"/>
              </a:lnSpc>
              <a:spcBef>
                <a:spcPts val="400"/>
              </a:spcBef>
              <a:spcAft>
                <a:spcPts val="0"/>
              </a:spcAft>
              <a:buClr>
                <a:srgbClr val="000000"/>
              </a:buClr>
              <a:buSzPts val="2000"/>
              <a:buFont typeface="Arial"/>
              <a:buNone/>
            </a:pPr>
            <a:r>
              <a:t/>
            </a:r>
            <a:endParaRPr b="1" i="0" sz="2000" u="none" cap="none" strike="noStrike">
              <a:solidFill>
                <a:srgbClr val="0070C0"/>
              </a:solidFill>
              <a:latin typeface="Times New Roman"/>
              <a:ea typeface="Times New Roman"/>
              <a:cs typeface="Times New Roman"/>
              <a:sym typeface="Times New Roman"/>
            </a:endParaRPr>
          </a:p>
          <a:p>
            <a:pPr indent="0" lvl="0" marL="0" marR="0" rtl="0" algn="ctr">
              <a:lnSpc>
                <a:spcPct val="100000"/>
              </a:lnSpc>
              <a:spcBef>
                <a:spcPts val="400"/>
              </a:spcBef>
              <a:spcAft>
                <a:spcPts val="0"/>
              </a:spcAft>
              <a:buClr>
                <a:srgbClr val="000000"/>
              </a:buClr>
              <a:buSzPts val="2000"/>
              <a:buFont typeface="Arial"/>
              <a:buNone/>
            </a:pPr>
            <a:r>
              <a:t/>
            </a:r>
            <a:endParaRPr b="1" i="0" sz="2000" u="none" cap="none" strike="noStrike">
              <a:solidFill>
                <a:srgbClr val="0070C0"/>
              </a:solidFill>
              <a:latin typeface="Times New Roman"/>
              <a:ea typeface="Times New Roman"/>
              <a:cs typeface="Times New Roman"/>
              <a:sym typeface="Times New Roman"/>
            </a:endParaRPr>
          </a:p>
          <a:p>
            <a:pPr indent="0" lvl="0" marL="0" marR="0" rtl="0" algn="ctr">
              <a:lnSpc>
                <a:spcPct val="100000"/>
              </a:lnSpc>
              <a:spcBef>
                <a:spcPts val="400"/>
              </a:spcBef>
              <a:spcAft>
                <a:spcPts val="0"/>
              </a:spcAft>
              <a:buClr>
                <a:srgbClr val="000000"/>
              </a:buClr>
              <a:buSzPts val="2000"/>
              <a:buFont typeface="Arial"/>
              <a:buNone/>
            </a:pPr>
            <a:r>
              <a:rPr b="1" i="0" lang="en-US" sz="2000" u="none" cap="none" strike="noStrike">
                <a:solidFill>
                  <a:srgbClr val="0070C0"/>
                </a:solidFill>
                <a:latin typeface="Times New Roman"/>
                <a:ea typeface="Times New Roman"/>
                <a:cs typeface="Times New Roman"/>
                <a:sym typeface="Times New Roman"/>
              </a:rPr>
              <a:t>Dr. Htet Ne Oo</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400"/>
              </a:spcBef>
              <a:spcAft>
                <a:spcPts val="0"/>
              </a:spcAft>
              <a:buClr>
                <a:srgbClr val="000000"/>
              </a:buClr>
              <a:buSzPts val="2000"/>
              <a:buFont typeface="Arial"/>
              <a:buNone/>
            </a:pPr>
            <a:r>
              <a:rPr b="0" i="0" lang="en-US" sz="2000" u="none" cap="none" strike="noStrike">
                <a:solidFill>
                  <a:schemeClr val="dk1"/>
                </a:solidFill>
                <a:latin typeface="Times New Roman"/>
                <a:ea typeface="Times New Roman"/>
                <a:cs typeface="Times New Roman"/>
                <a:sym typeface="Times New Roman"/>
              </a:rPr>
              <a:t>Department of Computer Science and Engineering,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400"/>
              </a:spcBef>
              <a:spcAft>
                <a:spcPts val="0"/>
              </a:spcAft>
              <a:buClr>
                <a:srgbClr val="000000"/>
              </a:buClr>
              <a:buSzPts val="2000"/>
              <a:buFont typeface="Arial"/>
              <a:buNone/>
            </a:pPr>
            <a:r>
              <a:rPr b="0" i="0" lang="en-US" sz="2000" u="none" cap="none" strike="noStrike">
                <a:solidFill>
                  <a:schemeClr val="dk1"/>
                </a:solidFill>
                <a:latin typeface="Times New Roman"/>
                <a:ea typeface="Times New Roman"/>
                <a:cs typeface="Times New Roman"/>
                <a:sym typeface="Times New Roman"/>
              </a:rPr>
              <a:t>Chitkara University, Punjab</a:t>
            </a:r>
            <a:endParaRPr b="0" i="0" sz="1400" u="none" cap="none" strike="noStrike">
              <a:solidFill>
                <a:srgbClr val="000000"/>
              </a:solidFill>
              <a:latin typeface="Arial"/>
              <a:ea typeface="Arial"/>
              <a:cs typeface="Arial"/>
              <a:sym typeface="Arial"/>
            </a:endParaRPr>
          </a:p>
          <a:p>
            <a:pPr indent="0" lvl="0" marL="0" marR="0" rtl="0" algn="ctr">
              <a:lnSpc>
                <a:spcPct val="150000"/>
              </a:lnSpc>
              <a:spcBef>
                <a:spcPts val="400"/>
              </a:spcBef>
              <a:spcAft>
                <a:spcPts val="0"/>
              </a:spcAft>
              <a:buClr>
                <a:srgbClr val="000000"/>
              </a:buClr>
              <a:buSzPts val="2000"/>
              <a:buFont typeface="Arial"/>
              <a:buNone/>
            </a:pPr>
            <a:r>
              <a:t/>
            </a:r>
            <a:endParaRPr b="0" i="0" sz="2000" u="none" cap="none" strike="noStrike">
              <a:solidFill>
                <a:srgbClr val="000000"/>
              </a:solidFill>
              <a:latin typeface="Calibri"/>
              <a:ea typeface="Calibri"/>
              <a:cs typeface="Calibri"/>
              <a:sym typeface="Calibri"/>
            </a:endParaRPr>
          </a:p>
          <a:p>
            <a:pPr indent="0" lvl="0" marL="0" marR="0" rtl="0" algn="l">
              <a:lnSpc>
                <a:spcPct val="100000"/>
              </a:lnSpc>
              <a:spcBef>
                <a:spcPts val="641"/>
              </a:spcBef>
              <a:spcAft>
                <a:spcPts val="0"/>
              </a:spcAft>
              <a:buClr>
                <a:srgbClr val="000000"/>
              </a:buClr>
              <a:buSzPts val="2000"/>
              <a:buFont typeface="Arial"/>
              <a:buNone/>
            </a:pPr>
            <a:r>
              <a:t/>
            </a:r>
            <a:endParaRPr b="0" i="0" sz="2000" u="none" cap="none" strike="noStrike">
              <a:solidFill>
                <a:srgbClr val="000000"/>
              </a:solidFill>
              <a:latin typeface="Calibri"/>
              <a:ea typeface="Calibri"/>
              <a:cs typeface="Calibri"/>
              <a:sym typeface="Calibri"/>
            </a:endParaRPr>
          </a:p>
        </p:txBody>
      </p:sp>
      <p:sp>
        <p:nvSpPr>
          <p:cNvPr id="96" name="Google Shape;96;p1"/>
          <p:cNvSpPr txBox="1"/>
          <p:nvPr>
            <p:ph idx="11" type="ftr"/>
          </p:nvPr>
        </p:nvSpPr>
        <p:spPr>
          <a:xfrm>
            <a:off x="0" y="6429080"/>
            <a:ext cx="8407730" cy="36468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sz="1400">
                <a:latin typeface="Times New Roman"/>
                <a:ea typeface="Times New Roman"/>
                <a:cs typeface="Times New Roman"/>
                <a:sym typeface="Times New Roman"/>
              </a:rPr>
              <a:t>Computer Networks                      Dr. Htet Ne Oo</a:t>
            </a:r>
            <a:endParaRPr b="0" sz="1400" strike="noStrike">
              <a:solidFill>
                <a:srgbClr val="0070C0"/>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43"/>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Clr>
                <a:schemeClr val="dk1"/>
              </a:buClr>
              <a:buSzPts val="1800"/>
              <a:buNone/>
            </a:pPr>
            <a:r>
              <a:rPr lang="en-US"/>
              <a:t>      Layers in the OSI model</a:t>
            </a:r>
            <a:endParaRPr/>
          </a:p>
        </p:txBody>
      </p:sp>
      <p:sp>
        <p:nvSpPr>
          <p:cNvPr id="189" name="Google Shape;189;p43"/>
          <p:cNvSpPr txBox="1"/>
          <p:nvPr>
            <p:ph idx="1" type="body"/>
          </p:nvPr>
        </p:nvSpPr>
        <p:spPr>
          <a:xfrm>
            <a:off x="457200" y="967800"/>
            <a:ext cx="8229300" cy="5463900"/>
          </a:xfrm>
          <a:prstGeom prst="rect">
            <a:avLst/>
          </a:prstGeom>
          <a:noFill/>
          <a:ln>
            <a:noFill/>
          </a:ln>
        </p:spPr>
        <p:txBody>
          <a:bodyPr anchorCtr="0" anchor="t" bIns="0" lIns="0" spcFirstLastPara="1" rIns="0" wrap="square" tIns="0">
            <a:noAutofit/>
          </a:bodyPr>
          <a:lstStyle/>
          <a:p>
            <a:pPr indent="-342900" lvl="0" marL="457200" rtl="0" algn="l">
              <a:lnSpc>
                <a:spcPct val="150000"/>
              </a:lnSpc>
              <a:spcBef>
                <a:spcPts val="1000"/>
              </a:spcBef>
              <a:spcAft>
                <a:spcPts val="0"/>
              </a:spcAft>
              <a:buSzPts val="1800"/>
              <a:buChar char="•"/>
            </a:pPr>
            <a:r>
              <a:rPr i="1" lang="en-US" sz="2000">
                <a:latin typeface="Times New Roman"/>
                <a:ea typeface="Times New Roman"/>
                <a:cs typeface="Times New Roman"/>
                <a:sym typeface="Times New Roman"/>
              </a:rPr>
              <a:t>In this section we briefly describe the functions of each layer in the OSI model.</a:t>
            </a:r>
            <a:endParaRPr sz="2000">
              <a:latin typeface="Times New Roman"/>
              <a:ea typeface="Times New Roman"/>
              <a:cs typeface="Times New Roman"/>
              <a:sym typeface="Times New Roman"/>
            </a:endParaRPr>
          </a:p>
          <a:p>
            <a:pPr indent="-342900" lvl="2" marL="1257300" rtl="0" algn="l">
              <a:lnSpc>
                <a:spcPct val="150000"/>
              </a:lnSpc>
              <a:spcBef>
                <a:spcPts val="0"/>
              </a:spcBef>
              <a:spcAft>
                <a:spcPts val="0"/>
              </a:spcAft>
              <a:buSzPts val="2808"/>
              <a:buChar char="•"/>
            </a:pPr>
            <a:r>
              <a:rPr lang="en-US">
                <a:solidFill>
                  <a:schemeClr val="dk1"/>
                </a:solidFill>
                <a:latin typeface="Times New Roman"/>
                <a:ea typeface="Times New Roman"/>
                <a:cs typeface="Times New Roman"/>
                <a:sym typeface="Times New Roman"/>
              </a:rPr>
              <a:t>Physical Layer</a:t>
            </a:r>
            <a:endParaRPr/>
          </a:p>
          <a:p>
            <a:pPr indent="-342900" lvl="2" marL="1257300" rtl="0" algn="l">
              <a:lnSpc>
                <a:spcPct val="150000"/>
              </a:lnSpc>
              <a:spcBef>
                <a:spcPts val="0"/>
              </a:spcBef>
              <a:spcAft>
                <a:spcPts val="0"/>
              </a:spcAft>
              <a:buSzPts val="2808"/>
              <a:buChar char="•"/>
            </a:pPr>
            <a:r>
              <a:rPr lang="en-US">
                <a:solidFill>
                  <a:schemeClr val="dk1"/>
                </a:solidFill>
                <a:latin typeface="Times New Roman"/>
                <a:ea typeface="Times New Roman"/>
                <a:cs typeface="Times New Roman"/>
                <a:sym typeface="Times New Roman"/>
              </a:rPr>
              <a:t>Data Link Layer</a:t>
            </a:r>
            <a:endParaRPr>
              <a:solidFill>
                <a:schemeClr val="dk1"/>
              </a:solidFill>
              <a:latin typeface="Times New Roman"/>
              <a:ea typeface="Times New Roman"/>
              <a:cs typeface="Times New Roman"/>
              <a:sym typeface="Times New Roman"/>
            </a:endParaRPr>
          </a:p>
          <a:p>
            <a:pPr indent="-342900" lvl="2" marL="1257300" rtl="0" algn="l">
              <a:lnSpc>
                <a:spcPct val="150000"/>
              </a:lnSpc>
              <a:spcBef>
                <a:spcPts val="0"/>
              </a:spcBef>
              <a:spcAft>
                <a:spcPts val="0"/>
              </a:spcAft>
              <a:buSzPts val="2808"/>
              <a:buChar char="•"/>
            </a:pPr>
            <a:r>
              <a:rPr lang="en-US">
                <a:solidFill>
                  <a:schemeClr val="dk1"/>
                </a:solidFill>
                <a:latin typeface="Times New Roman"/>
                <a:ea typeface="Times New Roman"/>
                <a:cs typeface="Times New Roman"/>
                <a:sym typeface="Times New Roman"/>
              </a:rPr>
              <a:t>Network Layer</a:t>
            </a:r>
            <a:endParaRPr>
              <a:solidFill>
                <a:schemeClr val="dk1"/>
              </a:solidFill>
              <a:latin typeface="Times New Roman"/>
              <a:ea typeface="Times New Roman"/>
              <a:cs typeface="Times New Roman"/>
              <a:sym typeface="Times New Roman"/>
            </a:endParaRPr>
          </a:p>
          <a:p>
            <a:pPr indent="-342900" lvl="2" marL="1257300" rtl="0" algn="l">
              <a:lnSpc>
                <a:spcPct val="150000"/>
              </a:lnSpc>
              <a:spcBef>
                <a:spcPts val="0"/>
              </a:spcBef>
              <a:spcAft>
                <a:spcPts val="0"/>
              </a:spcAft>
              <a:buSzPts val="2808"/>
              <a:buChar char="•"/>
            </a:pPr>
            <a:r>
              <a:rPr lang="en-US">
                <a:solidFill>
                  <a:schemeClr val="dk1"/>
                </a:solidFill>
                <a:latin typeface="Times New Roman"/>
                <a:ea typeface="Times New Roman"/>
                <a:cs typeface="Times New Roman"/>
                <a:sym typeface="Times New Roman"/>
              </a:rPr>
              <a:t>Transport Layer</a:t>
            </a:r>
            <a:endParaRPr>
              <a:solidFill>
                <a:schemeClr val="dk1"/>
              </a:solidFill>
              <a:latin typeface="Times New Roman"/>
              <a:ea typeface="Times New Roman"/>
              <a:cs typeface="Times New Roman"/>
              <a:sym typeface="Times New Roman"/>
            </a:endParaRPr>
          </a:p>
          <a:p>
            <a:pPr indent="-342900" lvl="2" marL="1257300" rtl="0" algn="l">
              <a:lnSpc>
                <a:spcPct val="150000"/>
              </a:lnSpc>
              <a:spcBef>
                <a:spcPts val="0"/>
              </a:spcBef>
              <a:spcAft>
                <a:spcPts val="0"/>
              </a:spcAft>
              <a:buSzPts val="2808"/>
              <a:buChar char="•"/>
            </a:pPr>
            <a:r>
              <a:rPr lang="en-US">
                <a:solidFill>
                  <a:schemeClr val="dk1"/>
                </a:solidFill>
                <a:latin typeface="Times New Roman"/>
                <a:ea typeface="Times New Roman"/>
                <a:cs typeface="Times New Roman"/>
                <a:sym typeface="Times New Roman"/>
              </a:rPr>
              <a:t>Session Layer</a:t>
            </a:r>
            <a:endParaRPr>
              <a:solidFill>
                <a:schemeClr val="dk1"/>
              </a:solidFill>
              <a:latin typeface="Times New Roman"/>
              <a:ea typeface="Times New Roman"/>
              <a:cs typeface="Times New Roman"/>
              <a:sym typeface="Times New Roman"/>
            </a:endParaRPr>
          </a:p>
          <a:p>
            <a:pPr indent="-342900" lvl="2" marL="1257300" rtl="0" algn="l">
              <a:lnSpc>
                <a:spcPct val="150000"/>
              </a:lnSpc>
              <a:spcBef>
                <a:spcPts val="0"/>
              </a:spcBef>
              <a:spcAft>
                <a:spcPts val="0"/>
              </a:spcAft>
              <a:buSzPts val="2808"/>
              <a:buChar char="•"/>
            </a:pPr>
            <a:r>
              <a:rPr lang="en-US">
                <a:solidFill>
                  <a:schemeClr val="dk1"/>
                </a:solidFill>
                <a:latin typeface="Times New Roman"/>
                <a:ea typeface="Times New Roman"/>
                <a:cs typeface="Times New Roman"/>
                <a:sym typeface="Times New Roman"/>
              </a:rPr>
              <a:t>Presentation Layer</a:t>
            </a:r>
            <a:endParaRPr>
              <a:solidFill>
                <a:schemeClr val="dk1"/>
              </a:solidFill>
              <a:latin typeface="Times New Roman"/>
              <a:ea typeface="Times New Roman"/>
              <a:cs typeface="Times New Roman"/>
              <a:sym typeface="Times New Roman"/>
            </a:endParaRPr>
          </a:p>
          <a:p>
            <a:pPr indent="-342900" lvl="2" marL="1257300" rtl="0" algn="l">
              <a:lnSpc>
                <a:spcPct val="150000"/>
              </a:lnSpc>
              <a:spcBef>
                <a:spcPts val="0"/>
              </a:spcBef>
              <a:spcAft>
                <a:spcPts val="0"/>
              </a:spcAft>
              <a:buSzPts val="2808"/>
              <a:buChar char="•"/>
            </a:pPr>
            <a:r>
              <a:rPr lang="en-US">
                <a:solidFill>
                  <a:schemeClr val="dk1"/>
                </a:solidFill>
                <a:latin typeface="Times New Roman"/>
                <a:ea typeface="Times New Roman"/>
                <a:cs typeface="Times New Roman"/>
                <a:sym typeface="Times New Roman"/>
              </a:rPr>
              <a:t>Application Layer</a:t>
            </a:r>
            <a:endParaRPr>
              <a:solidFill>
                <a:schemeClr val="dk1"/>
              </a:solidFill>
              <a:latin typeface="Times New Roman"/>
              <a:ea typeface="Times New Roman"/>
              <a:cs typeface="Times New Roman"/>
              <a:sym typeface="Times New Roman"/>
            </a:endParaRPr>
          </a:p>
          <a:p>
            <a:pPr indent="-228600" lvl="1" marL="914400" rtl="0" algn="l">
              <a:lnSpc>
                <a:spcPct val="90000"/>
              </a:lnSpc>
              <a:spcBef>
                <a:spcPts val="500"/>
              </a:spcBef>
              <a:spcAft>
                <a:spcPts val="0"/>
              </a:spcAft>
              <a:buSzPts val="1800"/>
              <a:buNone/>
            </a:pPr>
            <a:r>
              <a:t/>
            </a:r>
            <a:endParaRPr sz="20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44"/>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Clr>
                <a:schemeClr val="dk1"/>
              </a:buClr>
              <a:buSzPts val="1800"/>
              <a:buNone/>
            </a:pPr>
            <a:r>
              <a:rPr lang="en-US"/>
              <a:t>      1. Physical Layer</a:t>
            </a:r>
            <a:endParaRPr/>
          </a:p>
        </p:txBody>
      </p:sp>
      <p:pic>
        <p:nvPicPr>
          <p:cNvPr id="195" name="Google Shape;195;p44"/>
          <p:cNvPicPr preferRelativeResize="0"/>
          <p:nvPr/>
        </p:nvPicPr>
        <p:blipFill rotWithShape="1">
          <a:blip r:embed="rId3">
            <a:alphaModFix/>
          </a:blip>
          <a:srcRect b="0" l="0" r="0" t="0"/>
          <a:stretch/>
        </p:blipFill>
        <p:spPr>
          <a:xfrm>
            <a:off x="835745" y="1707329"/>
            <a:ext cx="7663218" cy="2451580"/>
          </a:xfrm>
          <a:prstGeom prst="rect">
            <a:avLst/>
          </a:prstGeom>
          <a:noFill/>
          <a:ln>
            <a:noFill/>
          </a:ln>
        </p:spPr>
      </p:pic>
      <p:sp>
        <p:nvSpPr>
          <p:cNvPr id="196" name="Google Shape;196;p44"/>
          <p:cNvSpPr/>
          <p:nvPr/>
        </p:nvSpPr>
        <p:spPr>
          <a:xfrm>
            <a:off x="636356" y="5441283"/>
            <a:ext cx="8050084" cy="707846"/>
          </a:xfrm>
          <a:prstGeom prst="rect">
            <a:avLst/>
          </a:prstGeom>
          <a:solidFill>
            <a:srgbClr val="99FF33"/>
          </a:solid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2000"/>
              <a:buFont typeface="Arial"/>
              <a:buNone/>
            </a:pPr>
            <a:r>
              <a:rPr b="1" i="0" lang="en-US" sz="2000" u="none" cap="none" strike="noStrike">
                <a:solidFill>
                  <a:schemeClr val="dk1"/>
                </a:solidFill>
                <a:latin typeface="Times New Roman"/>
                <a:ea typeface="Times New Roman"/>
                <a:cs typeface="Times New Roman"/>
                <a:sym typeface="Times New Roman"/>
              </a:rPr>
              <a:t>The physical layer is responsible for movements of individual bits from one hop (node) to the next.</a:t>
            </a:r>
            <a:endParaRPr b="0" i="0" sz="2000" u="none" cap="none" strike="noStrike">
              <a:solidFill>
                <a:srgbClr val="000000"/>
              </a:solidFill>
              <a:latin typeface="Arial"/>
              <a:ea typeface="Arial"/>
              <a:cs typeface="Arial"/>
              <a:sym typeface="Arial"/>
            </a:endParaRPr>
          </a:p>
        </p:txBody>
      </p:sp>
      <p:grpSp>
        <p:nvGrpSpPr>
          <p:cNvPr id="197" name="Google Shape;197;p44"/>
          <p:cNvGrpSpPr/>
          <p:nvPr/>
        </p:nvGrpSpPr>
        <p:grpSpPr>
          <a:xfrm>
            <a:off x="639200" y="4936365"/>
            <a:ext cx="971238" cy="509094"/>
            <a:chOff x="1200" y="1248"/>
            <a:chExt cx="720" cy="357"/>
          </a:xfrm>
        </p:grpSpPr>
        <p:pic>
          <p:nvPicPr>
            <p:cNvPr id="198" name="Google Shape;198;p44"/>
            <p:cNvPicPr preferRelativeResize="0"/>
            <p:nvPr/>
          </p:nvPicPr>
          <p:blipFill rotWithShape="1">
            <a:blip r:embed="rId4">
              <a:alphaModFix/>
            </a:blip>
            <a:srcRect b="0" l="0" r="0" t="0"/>
            <a:stretch/>
          </p:blipFill>
          <p:spPr>
            <a:xfrm>
              <a:off x="1200" y="1248"/>
              <a:ext cx="720" cy="357"/>
            </a:xfrm>
            <a:prstGeom prst="rect">
              <a:avLst/>
            </a:prstGeom>
            <a:noFill/>
            <a:ln>
              <a:noFill/>
            </a:ln>
          </p:spPr>
        </p:pic>
        <p:sp>
          <p:nvSpPr>
            <p:cNvPr id="199" name="Google Shape;199;p44"/>
            <p:cNvSpPr txBox="1"/>
            <p:nvPr/>
          </p:nvSpPr>
          <p:spPr>
            <a:xfrm>
              <a:off x="1284" y="1248"/>
              <a:ext cx="551" cy="25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i="1" lang="en-US" sz="2000" u="none" cap="none" strike="noStrike">
                  <a:solidFill>
                    <a:schemeClr val="hlink"/>
                  </a:solidFill>
                  <a:latin typeface="Times New Roman"/>
                  <a:ea typeface="Times New Roman"/>
                  <a:cs typeface="Times New Roman"/>
                  <a:sym typeface="Times New Roman"/>
                </a:rPr>
                <a:t>Note</a:t>
              </a:r>
              <a:endParaRPr b="0" i="0" sz="2000" u="none" cap="none" strike="noStrike">
                <a:solidFill>
                  <a:srgbClr val="000000"/>
                </a:solidFill>
                <a:latin typeface="Arial"/>
                <a:ea typeface="Arial"/>
                <a:cs typeface="Arial"/>
                <a:sym typeface="Arial"/>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45"/>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Clr>
                <a:schemeClr val="dk1"/>
              </a:buClr>
              <a:buSzPts val="1800"/>
              <a:buNone/>
            </a:pPr>
            <a:r>
              <a:rPr lang="en-US"/>
              <a:t>      2. Data link layer</a:t>
            </a:r>
            <a:endParaRPr/>
          </a:p>
        </p:txBody>
      </p:sp>
      <p:pic>
        <p:nvPicPr>
          <p:cNvPr id="205" name="Google Shape;205;p45"/>
          <p:cNvPicPr preferRelativeResize="0"/>
          <p:nvPr/>
        </p:nvPicPr>
        <p:blipFill rotWithShape="1">
          <a:blip r:embed="rId3">
            <a:alphaModFix/>
          </a:blip>
          <a:srcRect b="0" l="0" r="0" t="0"/>
          <a:stretch/>
        </p:blipFill>
        <p:spPr>
          <a:xfrm>
            <a:off x="877890" y="1593376"/>
            <a:ext cx="7365360" cy="2555543"/>
          </a:xfrm>
          <a:prstGeom prst="rect">
            <a:avLst/>
          </a:prstGeom>
          <a:noFill/>
          <a:ln>
            <a:noFill/>
          </a:ln>
        </p:spPr>
      </p:pic>
      <p:cxnSp>
        <p:nvCxnSpPr>
          <p:cNvPr id="206" name="Google Shape;206;p45"/>
          <p:cNvCxnSpPr/>
          <p:nvPr/>
        </p:nvCxnSpPr>
        <p:spPr>
          <a:xfrm>
            <a:off x="572728" y="6339807"/>
            <a:ext cx="8153400" cy="0"/>
          </a:xfrm>
          <a:prstGeom prst="straightConnector1">
            <a:avLst/>
          </a:prstGeom>
          <a:noFill/>
          <a:ln cap="flat" cmpd="sng" w="76200">
            <a:solidFill>
              <a:srgbClr val="009900"/>
            </a:solidFill>
            <a:prstDash val="solid"/>
            <a:round/>
            <a:headEnd len="sm" w="sm" type="none"/>
            <a:tailEnd len="sm" w="sm" type="none"/>
          </a:ln>
        </p:spPr>
      </p:cxnSp>
      <p:sp>
        <p:nvSpPr>
          <p:cNvPr id="207" name="Google Shape;207;p45"/>
          <p:cNvSpPr/>
          <p:nvPr/>
        </p:nvSpPr>
        <p:spPr>
          <a:xfrm>
            <a:off x="609240" y="5441283"/>
            <a:ext cx="8077200" cy="707846"/>
          </a:xfrm>
          <a:prstGeom prst="rect">
            <a:avLst/>
          </a:prstGeom>
          <a:solidFill>
            <a:srgbClr val="99FF33"/>
          </a:solid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2000"/>
              <a:buFont typeface="Arial"/>
              <a:buNone/>
            </a:pPr>
            <a:r>
              <a:rPr b="1" i="0" lang="en-US" sz="2000" u="none" cap="none" strike="noStrike">
                <a:solidFill>
                  <a:schemeClr val="dk1"/>
                </a:solidFill>
                <a:latin typeface="Times New Roman"/>
                <a:ea typeface="Times New Roman"/>
                <a:cs typeface="Times New Roman"/>
                <a:sym typeface="Times New Roman"/>
              </a:rPr>
              <a:t>The data link layer is responsible for moving frames from one hop (node) to the next.</a:t>
            </a:r>
            <a:endParaRPr b="0" i="0" sz="2000" u="none" cap="none" strike="noStrike">
              <a:solidFill>
                <a:srgbClr val="000000"/>
              </a:solidFill>
              <a:latin typeface="Arial"/>
              <a:ea typeface="Arial"/>
              <a:cs typeface="Arial"/>
              <a:sym typeface="Arial"/>
            </a:endParaRPr>
          </a:p>
        </p:txBody>
      </p:sp>
      <p:grpSp>
        <p:nvGrpSpPr>
          <p:cNvPr id="208" name="Google Shape;208;p45"/>
          <p:cNvGrpSpPr/>
          <p:nvPr/>
        </p:nvGrpSpPr>
        <p:grpSpPr>
          <a:xfrm>
            <a:off x="598436" y="5004913"/>
            <a:ext cx="1066591" cy="440546"/>
            <a:chOff x="1200" y="1231"/>
            <a:chExt cx="720" cy="374"/>
          </a:xfrm>
        </p:grpSpPr>
        <p:pic>
          <p:nvPicPr>
            <p:cNvPr id="209" name="Google Shape;209;p45"/>
            <p:cNvPicPr preferRelativeResize="0"/>
            <p:nvPr/>
          </p:nvPicPr>
          <p:blipFill rotWithShape="1">
            <a:blip r:embed="rId4">
              <a:alphaModFix/>
            </a:blip>
            <a:srcRect b="0" l="0" r="0" t="0"/>
            <a:stretch/>
          </p:blipFill>
          <p:spPr>
            <a:xfrm>
              <a:off x="1200" y="1248"/>
              <a:ext cx="720" cy="357"/>
            </a:xfrm>
            <a:prstGeom prst="rect">
              <a:avLst/>
            </a:prstGeom>
            <a:noFill/>
            <a:ln>
              <a:noFill/>
            </a:ln>
          </p:spPr>
        </p:pic>
        <p:sp>
          <p:nvSpPr>
            <p:cNvPr id="210" name="Google Shape;210;p45"/>
            <p:cNvSpPr txBox="1"/>
            <p:nvPr/>
          </p:nvSpPr>
          <p:spPr>
            <a:xfrm>
              <a:off x="1284" y="1231"/>
              <a:ext cx="551" cy="25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i="1" lang="en-US" sz="2000" u="none" cap="none" strike="noStrike">
                  <a:solidFill>
                    <a:schemeClr val="hlink"/>
                  </a:solidFill>
                  <a:latin typeface="Times New Roman"/>
                  <a:ea typeface="Times New Roman"/>
                  <a:cs typeface="Times New Roman"/>
                  <a:sym typeface="Times New Roman"/>
                </a:rPr>
                <a:t>Note</a:t>
              </a:r>
              <a:endParaRPr b="0" i="0" sz="2000" u="none" cap="none" strike="noStrike">
                <a:solidFill>
                  <a:srgbClr val="000000"/>
                </a:solidFill>
                <a:latin typeface="Arial"/>
                <a:ea typeface="Arial"/>
                <a:cs typeface="Arial"/>
                <a:sym typeface="Arial"/>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46"/>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Clr>
                <a:schemeClr val="dk1"/>
              </a:buClr>
              <a:buSzPts val="1800"/>
              <a:buNone/>
            </a:pPr>
            <a:r>
              <a:rPr lang="en-US"/>
              <a:t>      3. Network layer</a:t>
            </a:r>
            <a:endParaRPr/>
          </a:p>
        </p:txBody>
      </p:sp>
      <p:pic>
        <p:nvPicPr>
          <p:cNvPr id="216" name="Google Shape;216;p46"/>
          <p:cNvPicPr preferRelativeResize="0"/>
          <p:nvPr/>
        </p:nvPicPr>
        <p:blipFill rotWithShape="1">
          <a:blip r:embed="rId3">
            <a:alphaModFix/>
          </a:blip>
          <a:srcRect b="0" l="0" r="0" t="0"/>
          <a:stretch/>
        </p:blipFill>
        <p:spPr>
          <a:xfrm>
            <a:off x="726488" y="1595247"/>
            <a:ext cx="7694185" cy="2922161"/>
          </a:xfrm>
          <a:prstGeom prst="rect">
            <a:avLst/>
          </a:prstGeom>
          <a:noFill/>
          <a:ln>
            <a:noFill/>
          </a:ln>
        </p:spPr>
      </p:pic>
      <p:sp>
        <p:nvSpPr>
          <p:cNvPr id="217" name="Google Shape;217;p46"/>
          <p:cNvSpPr/>
          <p:nvPr/>
        </p:nvSpPr>
        <p:spPr>
          <a:xfrm>
            <a:off x="609240" y="5419026"/>
            <a:ext cx="8077200" cy="707846"/>
          </a:xfrm>
          <a:prstGeom prst="rect">
            <a:avLst/>
          </a:prstGeom>
          <a:solidFill>
            <a:srgbClr val="99FF33"/>
          </a:solid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2000"/>
              <a:buFont typeface="Arial"/>
              <a:buNone/>
            </a:pPr>
            <a:r>
              <a:rPr b="1" i="0" lang="en-US" sz="2000" u="none" cap="none" strike="noStrike">
                <a:solidFill>
                  <a:schemeClr val="dk1"/>
                </a:solidFill>
                <a:latin typeface="Times New Roman"/>
                <a:ea typeface="Times New Roman"/>
                <a:cs typeface="Times New Roman"/>
                <a:sym typeface="Times New Roman"/>
              </a:rPr>
              <a:t>The network layer is responsible for the delivery of individual packets from the source host to the destination host.</a:t>
            </a:r>
            <a:endParaRPr b="0" i="0" sz="2000" u="none" cap="none" strike="noStrike">
              <a:solidFill>
                <a:srgbClr val="000000"/>
              </a:solidFill>
              <a:latin typeface="Arial"/>
              <a:ea typeface="Arial"/>
              <a:cs typeface="Arial"/>
              <a:sym typeface="Arial"/>
            </a:endParaRPr>
          </a:p>
        </p:txBody>
      </p:sp>
      <p:grpSp>
        <p:nvGrpSpPr>
          <p:cNvPr id="218" name="Google Shape;218;p46"/>
          <p:cNvGrpSpPr/>
          <p:nvPr/>
        </p:nvGrpSpPr>
        <p:grpSpPr>
          <a:xfrm>
            <a:off x="633692" y="5009643"/>
            <a:ext cx="1143000" cy="402866"/>
            <a:chOff x="1200" y="1248"/>
            <a:chExt cx="720" cy="357"/>
          </a:xfrm>
        </p:grpSpPr>
        <p:pic>
          <p:nvPicPr>
            <p:cNvPr id="219" name="Google Shape;219;p46"/>
            <p:cNvPicPr preferRelativeResize="0"/>
            <p:nvPr/>
          </p:nvPicPr>
          <p:blipFill rotWithShape="1">
            <a:blip r:embed="rId4">
              <a:alphaModFix/>
            </a:blip>
            <a:srcRect b="0" l="0" r="0" t="0"/>
            <a:stretch/>
          </p:blipFill>
          <p:spPr>
            <a:xfrm>
              <a:off x="1200" y="1248"/>
              <a:ext cx="720" cy="357"/>
            </a:xfrm>
            <a:prstGeom prst="rect">
              <a:avLst/>
            </a:prstGeom>
            <a:noFill/>
            <a:ln>
              <a:noFill/>
            </a:ln>
          </p:spPr>
        </p:pic>
        <p:sp>
          <p:nvSpPr>
            <p:cNvPr id="220" name="Google Shape;220;p46"/>
            <p:cNvSpPr txBox="1"/>
            <p:nvPr/>
          </p:nvSpPr>
          <p:spPr>
            <a:xfrm>
              <a:off x="1284" y="1248"/>
              <a:ext cx="551" cy="35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i="1" lang="en-US" sz="2000" u="none" cap="none" strike="noStrike">
                  <a:solidFill>
                    <a:schemeClr val="hlink"/>
                  </a:solidFill>
                  <a:latin typeface="Times New Roman"/>
                  <a:ea typeface="Times New Roman"/>
                  <a:cs typeface="Times New Roman"/>
                  <a:sym typeface="Times New Roman"/>
                </a:rPr>
                <a:t>Note</a:t>
              </a:r>
              <a:endParaRPr b="0" i="0" sz="2000" u="none" cap="none" strike="noStrike">
                <a:solidFill>
                  <a:srgbClr val="000000"/>
                </a:solidFill>
                <a:latin typeface="Arial"/>
                <a:ea typeface="Arial"/>
                <a:cs typeface="Arial"/>
                <a:sym typeface="Arial"/>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47"/>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Clr>
                <a:schemeClr val="dk1"/>
              </a:buClr>
              <a:buSzPts val="1800"/>
              <a:buNone/>
            </a:pPr>
            <a:r>
              <a:rPr lang="en-US"/>
              <a:t>       Source to destination delivery</a:t>
            </a:r>
            <a:endParaRPr/>
          </a:p>
        </p:txBody>
      </p:sp>
      <p:pic>
        <p:nvPicPr>
          <p:cNvPr id="226" name="Google Shape;226;p47"/>
          <p:cNvPicPr preferRelativeResize="0"/>
          <p:nvPr/>
        </p:nvPicPr>
        <p:blipFill rotWithShape="1">
          <a:blip r:embed="rId3">
            <a:alphaModFix/>
          </a:blip>
          <a:srcRect b="0" l="0" r="0" t="0"/>
          <a:stretch/>
        </p:blipFill>
        <p:spPr>
          <a:xfrm>
            <a:off x="226243" y="1165287"/>
            <a:ext cx="8521831" cy="533971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9"/>
          <p:cNvSpPr txBox="1"/>
          <p:nvPr>
            <p:ph idx="1" type="body"/>
          </p:nvPr>
        </p:nvSpPr>
        <p:spPr>
          <a:xfrm>
            <a:off x="304800" y="1143000"/>
            <a:ext cx="8610600" cy="1948992"/>
          </a:xfrm>
          <a:prstGeom prst="rect">
            <a:avLst/>
          </a:prstGeom>
          <a:noFill/>
          <a:ln>
            <a:noFill/>
          </a:ln>
        </p:spPr>
        <p:txBody>
          <a:bodyPr anchorCtr="0" anchor="t" bIns="0" lIns="0" spcFirstLastPara="1" rIns="0" wrap="square" tIns="0">
            <a:noAutofit/>
          </a:bodyPr>
          <a:lstStyle/>
          <a:p>
            <a:pPr indent="-609600" lvl="0" marL="609600" rtl="0" algn="l">
              <a:lnSpc>
                <a:spcPct val="90000"/>
              </a:lnSpc>
              <a:spcBef>
                <a:spcPts val="1000"/>
              </a:spcBef>
              <a:spcAft>
                <a:spcPts val="0"/>
              </a:spcAft>
              <a:buSzPts val="1800"/>
              <a:buChar char="•"/>
            </a:pPr>
            <a:r>
              <a:rPr lang="en-US" sz="1800">
                <a:latin typeface="Arial"/>
                <a:ea typeface="Arial"/>
                <a:cs typeface="Arial"/>
                <a:sym typeface="Arial"/>
              </a:rPr>
              <a:t>Manages transmission packets</a:t>
            </a:r>
            <a:endParaRPr/>
          </a:p>
          <a:p>
            <a:pPr indent="-533400" lvl="1" marL="1100138" rtl="0" algn="l">
              <a:lnSpc>
                <a:spcPct val="90000"/>
              </a:lnSpc>
              <a:spcBef>
                <a:spcPts val="500"/>
              </a:spcBef>
              <a:spcAft>
                <a:spcPts val="0"/>
              </a:spcAft>
              <a:buSzPts val="1800"/>
              <a:buChar char="•"/>
            </a:pPr>
            <a:r>
              <a:rPr lang="en-US" sz="1800">
                <a:latin typeface="Arial"/>
                <a:ea typeface="Arial"/>
                <a:cs typeface="Arial"/>
                <a:sym typeface="Arial"/>
              </a:rPr>
              <a:t>Repackages long messages when necessary into small packets for transmission </a:t>
            </a:r>
            <a:endParaRPr/>
          </a:p>
          <a:p>
            <a:pPr indent="-533400" lvl="1" marL="1100138" rtl="0" algn="l">
              <a:lnSpc>
                <a:spcPct val="90000"/>
              </a:lnSpc>
              <a:spcBef>
                <a:spcPts val="500"/>
              </a:spcBef>
              <a:spcAft>
                <a:spcPts val="0"/>
              </a:spcAft>
              <a:buSzPts val="1800"/>
              <a:buChar char="•"/>
            </a:pPr>
            <a:r>
              <a:rPr lang="en-US" sz="1800">
                <a:latin typeface="Arial"/>
                <a:ea typeface="Arial"/>
                <a:cs typeface="Arial"/>
                <a:sym typeface="Arial"/>
              </a:rPr>
              <a:t>Reassembles packets in correct order to get the original message. </a:t>
            </a:r>
            <a:endParaRPr/>
          </a:p>
          <a:p>
            <a:pPr indent="-609600" lvl="0" marL="609600" rtl="0" algn="l">
              <a:lnSpc>
                <a:spcPct val="90000"/>
              </a:lnSpc>
              <a:spcBef>
                <a:spcPts val="1000"/>
              </a:spcBef>
              <a:spcAft>
                <a:spcPts val="0"/>
              </a:spcAft>
              <a:buSzPts val="1800"/>
              <a:buChar char="•"/>
            </a:pPr>
            <a:r>
              <a:rPr lang="en-US" sz="1800">
                <a:latin typeface="Arial"/>
                <a:ea typeface="Arial"/>
                <a:cs typeface="Arial"/>
                <a:sym typeface="Arial"/>
              </a:rPr>
              <a:t>Handles error recognition and recovery. </a:t>
            </a:r>
            <a:endParaRPr/>
          </a:p>
          <a:p>
            <a:pPr indent="-533400" lvl="1" marL="1100138" rtl="0" algn="l">
              <a:lnSpc>
                <a:spcPct val="90000"/>
              </a:lnSpc>
              <a:spcBef>
                <a:spcPts val="500"/>
              </a:spcBef>
              <a:spcAft>
                <a:spcPts val="0"/>
              </a:spcAft>
              <a:buSzPts val="1800"/>
              <a:buChar char="•"/>
            </a:pPr>
            <a:r>
              <a:rPr lang="en-US" sz="1800">
                <a:latin typeface="Arial"/>
                <a:ea typeface="Arial"/>
                <a:cs typeface="Arial"/>
                <a:sym typeface="Arial"/>
              </a:rPr>
              <a:t>Transport layer at receiving acknowledges packet delivery. </a:t>
            </a:r>
            <a:endParaRPr/>
          </a:p>
          <a:p>
            <a:pPr indent="-533400" lvl="1" marL="1100138" rtl="0" algn="l">
              <a:lnSpc>
                <a:spcPct val="90000"/>
              </a:lnSpc>
              <a:spcBef>
                <a:spcPts val="500"/>
              </a:spcBef>
              <a:spcAft>
                <a:spcPts val="0"/>
              </a:spcAft>
              <a:buSzPts val="1800"/>
              <a:buChar char="•"/>
            </a:pPr>
            <a:r>
              <a:rPr lang="en-US" sz="1800">
                <a:latin typeface="Arial"/>
                <a:ea typeface="Arial"/>
                <a:cs typeface="Arial"/>
                <a:sym typeface="Arial"/>
              </a:rPr>
              <a:t>Resends missing packets</a:t>
            </a:r>
            <a:endParaRPr/>
          </a:p>
        </p:txBody>
      </p:sp>
      <p:sp>
        <p:nvSpPr>
          <p:cNvPr id="233" name="Google Shape;233;p9"/>
          <p:cNvSpPr/>
          <p:nvPr/>
        </p:nvSpPr>
        <p:spPr>
          <a:xfrm>
            <a:off x="685800" y="76200"/>
            <a:ext cx="5469903" cy="753359"/>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200"/>
              <a:buFont typeface="Arial"/>
              <a:buNone/>
            </a:pPr>
            <a:r>
              <a:rPr b="1" i="0" lang="en-US" sz="3200" u="none" cap="none" strike="noStrike">
                <a:solidFill>
                  <a:schemeClr val="dk1"/>
                </a:solidFill>
                <a:latin typeface="Arial"/>
                <a:ea typeface="Arial"/>
                <a:cs typeface="Arial"/>
                <a:sym typeface="Arial"/>
              </a:rPr>
              <a:t>4. Transport Layer </a:t>
            </a:r>
            <a:endParaRPr b="0" i="0" sz="1400" u="none" cap="none" strike="noStrike">
              <a:solidFill>
                <a:srgbClr val="000000"/>
              </a:solidFill>
              <a:latin typeface="Arial"/>
              <a:ea typeface="Arial"/>
              <a:cs typeface="Arial"/>
              <a:sym typeface="Arial"/>
            </a:endParaRPr>
          </a:p>
        </p:txBody>
      </p:sp>
      <p:sp>
        <p:nvSpPr>
          <p:cNvPr id="234" name="Google Shape;234;p9"/>
          <p:cNvSpPr txBox="1"/>
          <p:nvPr/>
        </p:nvSpPr>
        <p:spPr>
          <a:xfrm>
            <a:off x="169682" y="3332748"/>
            <a:ext cx="8210747" cy="2585323"/>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rgbClr val="000000"/>
              </a:buClr>
              <a:buSzPts val="1800"/>
              <a:buFont typeface="Arial"/>
              <a:buChar char="•"/>
            </a:pPr>
            <a:r>
              <a:rPr b="0" i="0" lang="en-US" sz="1800" u="none" cap="none" strike="noStrike">
                <a:solidFill>
                  <a:schemeClr val="dk1"/>
                </a:solidFill>
                <a:latin typeface="Times New Roman"/>
                <a:ea typeface="Times New Roman"/>
                <a:cs typeface="Times New Roman"/>
                <a:sym typeface="Times New Roman"/>
              </a:rPr>
              <a:t>Transport Layer is responsible for end-to-end connectivity. It is also known as the heart of OSI Layers. Following tasks are performed at the Transport Layer : -</a:t>
            </a:r>
            <a:endParaRPr b="0" i="0" sz="1400" u="none" cap="none" strike="noStrike">
              <a:solidFill>
                <a:srgbClr val="000000"/>
              </a:solidFill>
              <a:latin typeface="Arial"/>
              <a:ea typeface="Arial"/>
              <a:cs typeface="Arial"/>
              <a:sym typeface="Arial"/>
            </a:endParaRPr>
          </a:p>
          <a:p>
            <a:pPr indent="-342900" lvl="3" marL="342900" marR="0" rtl="0" algn="l">
              <a:lnSpc>
                <a:spcPct val="100000"/>
              </a:lnSpc>
              <a:spcBef>
                <a:spcPts val="0"/>
              </a:spcBef>
              <a:spcAft>
                <a:spcPts val="0"/>
              </a:spcAft>
              <a:buClr>
                <a:srgbClr val="000000"/>
              </a:buClr>
              <a:buSzPts val="1800"/>
              <a:buFont typeface="Arial"/>
              <a:buChar char="•"/>
            </a:pPr>
            <a:r>
              <a:rPr b="0" i="0" lang="en-US" sz="1800" u="none" cap="none" strike="noStrike">
                <a:solidFill>
                  <a:schemeClr val="dk1"/>
                </a:solidFill>
                <a:latin typeface="Times New Roman"/>
                <a:ea typeface="Times New Roman"/>
                <a:cs typeface="Times New Roman"/>
                <a:sym typeface="Times New Roman"/>
              </a:rPr>
              <a:t>Identifying Service</a:t>
            </a:r>
            <a:endParaRPr b="0" i="0" sz="1400" u="none" cap="none" strike="noStrike">
              <a:solidFill>
                <a:srgbClr val="000000"/>
              </a:solidFill>
              <a:latin typeface="Arial"/>
              <a:ea typeface="Arial"/>
              <a:cs typeface="Arial"/>
              <a:sym typeface="Arial"/>
            </a:endParaRPr>
          </a:p>
          <a:p>
            <a:pPr indent="-342900" lvl="3" marL="342900" marR="0" rtl="0" algn="l">
              <a:lnSpc>
                <a:spcPct val="100000"/>
              </a:lnSpc>
              <a:spcBef>
                <a:spcPts val="0"/>
              </a:spcBef>
              <a:spcAft>
                <a:spcPts val="0"/>
              </a:spcAft>
              <a:buClr>
                <a:srgbClr val="000000"/>
              </a:buClr>
              <a:buSzPts val="1800"/>
              <a:buFont typeface="Arial"/>
              <a:buChar char="•"/>
            </a:pPr>
            <a:r>
              <a:rPr b="0" i="0" lang="en-US" sz="1800" u="none" cap="none" strike="noStrike">
                <a:solidFill>
                  <a:schemeClr val="dk1"/>
                </a:solidFill>
                <a:latin typeface="Times New Roman"/>
                <a:ea typeface="Times New Roman"/>
                <a:cs typeface="Times New Roman"/>
                <a:sym typeface="Times New Roman"/>
              </a:rPr>
              <a:t>Multiplexing &amp; De-multiplexing</a:t>
            </a:r>
            <a:endParaRPr b="0" i="0" sz="1400" u="none" cap="none" strike="noStrike">
              <a:solidFill>
                <a:srgbClr val="000000"/>
              </a:solidFill>
              <a:latin typeface="Arial"/>
              <a:ea typeface="Arial"/>
              <a:cs typeface="Arial"/>
              <a:sym typeface="Arial"/>
            </a:endParaRPr>
          </a:p>
          <a:p>
            <a:pPr indent="-342900" lvl="3" marL="342900" marR="0" rtl="0" algn="l">
              <a:lnSpc>
                <a:spcPct val="100000"/>
              </a:lnSpc>
              <a:spcBef>
                <a:spcPts val="0"/>
              </a:spcBef>
              <a:spcAft>
                <a:spcPts val="0"/>
              </a:spcAft>
              <a:buClr>
                <a:srgbClr val="000000"/>
              </a:buClr>
              <a:buSzPts val="1800"/>
              <a:buFont typeface="Arial"/>
              <a:buChar char="•"/>
            </a:pPr>
            <a:r>
              <a:rPr b="0" i="0" lang="en-US" sz="1800" u="none" cap="none" strike="noStrike">
                <a:solidFill>
                  <a:schemeClr val="dk1"/>
                </a:solidFill>
                <a:latin typeface="Times New Roman"/>
                <a:ea typeface="Times New Roman"/>
                <a:cs typeface="Times New Roman"/>
                <a:sym typeface="Times New Roman"/>
              </a:rPr>
              <a:t>Segmentation</a:t>
            </a:r>
            <a:endParaRPr b="0" i="0" sz="1400" u="none" cap="none" strike="noStrike">
              <a:solidFill>
                <a:srgbClr val="000000"/>
              </a:solidFill>
              <a:latin typeface="Arial"/>
              <a:ea typeface="Arial"/>
              <a:cs typeface="Arial"/>
              <a:sym typeface="Arial"/>
            </a:endParaRPr>
          </a:p>
          <a:p>
            <a:pPr indent="-342900" lvl="3" marL="342900" marR="0" rtl="0" algn="l">
              <a:lnSpc>
                <a:spcPct val="100000"/>
              </a:lnSpc>
              <a:spcBef>
                <a:spcPts val="0"/>
              </a:spcBef>
              <a:spcAft>
                <a:spcPts val="0"/>
              </a:spcAft>
              <a:buClr>
                <a:srgbClr val="000000"/>
              </a:buClr>
              <a:buSzPts val="1800"/>
              <a:buFont typeface="Arial"/>
              <a:buChar char="•"/>
            </a:pPr>
            <a:r>
              <a:rPr b="0" i="0" lang="en-US" sz="1800" u="none" cap="none" strike="noStrike">
                <a:solidFill>
                  <a:schemeClr val="dk1"/>
                </a:solidFill>
                <a:latin typeface="Times New Roman"/>
                <a:ea typeface="Times New Roman"/>
                <a:cs typeface="Times New Roman"/>
                <a:sym typeface="Times New Roman"/>
              </a:rPr>
              <a:t>Sequencing &amp; Reassembling</a:t>
            </a:r>
            <a:endParaRPr b="0" i="0" sz="1400" u="none" cap="none" strike="noStrike">
              <a:solidFill>
                <a:srgbClr val="000000"/>
              </a:solidFill>
              <a:latin typeface="Arial"/>
              <a:ea typeface="Arial"/>
              <a:cs typeface="Arial"/>
              <a:sym typeface="Arial"/>
            </a:endParaRPr>
          </a:p>
          <a:p>
            <a:pPr indent="-342900" lvl="3" marL="342900" marR="0" rtl="0" algn="l">
              <a:lnSpc>
                <a:spcPct val="100000"/>
              </a:lnSpc>
              <a:spcBef>
                <a:spcPts val="0"/>
              </a:spcBef>
              <a:spcAft>
                <a:spcPts val="0"/>
              </a:spcAft>
              <a:buClr>
                <a:srgbClr val="000000"/>
              </a:buClr>
              <a:buSzPts val="1800"/>
              <a:buFont typeface="Arial"/>
              <a:buChar char="•"/>
            </a:pPr>
            <a:r>
              <a:rPr b="0" i="0" lang="en-US" sz="1800" u="none" cap="none" strike="noStrike">
                <a:solidFill>
                  <a:schemeClr val="dk1"/>
                </a:solidFill>
                <a:latin typeface="Times New Roman"/>
                <a:ea typeface="Times New Roman"/>
                <a:cs typeface="Times New Roman"/>
                <a:sym typeface="Times New Roman"/>
              </a:rPr>
              <a:t>Error Correction</a:t>
            </a:r>
            <a:endParaRPr b="0" i="0" sz="1400" u="none" cap="none" strike="noStrike">
              <a:solidFill>
                <a:srgbClr val="000000"/>
              </a:solidFill>
              <a:latin typeface="Arial"/>
              <a:ea typeface="Arial"/>
              <a:cs typeface="Arial"/>
              <a:sym typeface="Arial"/>
            </a:endParaRPr>
          </a:p>
          <a:p>
            <a:pPr indent="-342900" lvl="3" marL="342900" marR="0" rtl="0" algn="l">
              <a:lnSpc>
                <a:spcPct val="100000"/>
              </a:lnSpc>
              <a:spcBef>
                <a:spcPts val="0"/>
              </a:spcBef>
              <a:spcAft>
                <a:spcPts val="0"/>
              </a:spcAft>
              <a:buClr>
                <a:srgbClr val="000000"/>
              </a:buClr>
              <a:buSzPts val="1800"/>
              <a:buFont typeface="Arial"/>
              <a:buChar char="•"/>
            </a:pPr>
            <a:r>
              <a:rPr b="0" i="0" lang="en-US" sz="1800" u="none" cap="none" strike="noStrike">
                <a:solidFill>
                  <a:schemeClr val="dk1"/>
                </a:solidFill>
                <a:latin typeface="Times New Roman"/>
                <a:ea typeface="Times New Roman"/>
                <a:cs typeface="Times New Roman"/>
                <a:sym typeface="Times New Roman"/>
              </a:rPr>
              <a:t>Flow Control</a:t>
            </a:r>
            <a:endParaRPr b="0" i="0" sz="1400" u="none" cap="none" strike="noStrike">
              <a:solidFill>
                <a:srgbClr val="000000"/>
              </a:solidFill>
              <a:latin typeface="Arial"/>
              <a:ea typeface="Arial"/>
              <a:cs typeface="Arial"/>
              <a:sym typeface="Arial"/>
            </a:endParaRPr>
          </a:p>
          <a:p>
            <a:pPr indent="-342900" lvl="3" marL="342900" marR="0" rtl="0" algn="l">
              <a:lnSpc>
                <a:spcPct val="100000"/>
              </a:lnSpc>
              <a:spcBef>
                <a:spcPts val="0"/>
              </a:spcBef>
              <a:spcAft>
                <a:spcPts val="0"/>
              </a:spcAft>
              <a:buClr>
                <a:srgbClr val="000000"/>
              </a:buClr>
              <a:buSzPts val="1800"/>
              <a:buFont typeface="Arial"/>
              <a:buChar char="•"/>
            </a:pPr>
            <a:r>
              <a:rPr b="0" i="0" lang="en-US" sz="1800" u="none" cap="none" strike="noStrike">
                <a:solidFill>
                  <a:schemeClr val="dk1"/>
                </a:solidFill>
                <a:latin typeface="Times New Roman"/>
                <a:ea typeface="Times New Roman"/>
                <a:cs typeface="Times New Roman"/>
                <a:sym typeface="Times New Roman"/>
              </a:rPr>
              <a:t>Transport</a:t>
            </a:r>
            <a:endParaRPr b="0" i="0" sz="18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48"/>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Clr>
                <a:schemeClr val="dk1"/>
              </a:buClr>
              <a:buSzPts val="1800"/>
              <a:buNone/>
            </a:pPr>
            <a:r>
              <a:rPr lang="en-US"/>
              <a:t>       Transport layer</a:t>
            </a:r>
            <a:endParaRPr/>
          </a:p>
        </p:txBody>
      </p:sp>
      <p:pic>
        <p:nvPicPr>
          <p:cNvPr id="240" name="Google Shape;240;p48"/>
          <p:cNvPicPr preferRelativeResize="0"/>
          <p:nvPr/>
        </p:nvPicPr>
        <p:blipFill rotWithShape="1">
          <a:blip r:embed="rId3">
            <a:alphaModFix/>
          </a:blip>
          <a:srcRect b="0" l="0" r="0" t="0"/>
          <a:stretch/>
        </p:blipFill>
        <p:spPr>
          <a:xfrm>
            <a:off x="464498" y="1602601"/>
            <a:ext cx="8235590" cy="2887513"/>
          </a:xfrm>
          <a:prstGeom prst="rect">
            <a:avLst/>
          </a:prstGeom>
          <a:noFill/>
          <a:ln>
            <a:noFill/>
          </a:ln>
        </p:spPr>
      </p:pic>
      <p:sp>
        <p:nvSpPr>
          <p:cNvPr id="241" name="Google Shape;241;p48"/>
          <p:cNvSpPr/>
          <p:nvPr/>
        </p:nvSpPr>
        <p:spPr>
          <a:xfrm>
            <a:off x="533703" y="5417878"/>
            <a:ext cx="8077200" cy="707846"/>
          </a:xfrm>
          <a:prstGeom prst="rect">
            <a:avLst/>
          </a:prstGeom>
          <a:solidFill>
            <a:srgbClr val="99FF33"/>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000"/>
              <a:buFont typeface="Arial"/>
              <a:buNone/>
            </a:pPr>
            <a:r>
              <a:rPr b="1" i="0" lang="en-US" sz="2000" u="none" cap="none" strike="noStrike">
                <a:solidFill>
                  <a:schemeClr val="dk1"/>
                </a:solidFill>
                <a:latin typeface="Times New Roman"/>
                <a:ea typeface="Times New Roman"/>
                <a:cs typeface="Times New Roman"/>
                <a:sym typeface="Times New Roman"/>
              </a:rPr>
              <a:t>The transport layer is responsible for the delivery of a message from one process to another.</a:t>
            </a:r>
            <a:endParaRPr b="0" i="0" sz="2000" u="none" cap="none" strike="noStrike">
              <a:solidFill>
                <a:srgbClr val="000000"/>
              </a:solidFill>
              <a:latin typeface="Arial"/>
              <a:ea typeface="Arial"/>
              <a:cs typeface="Arial"/>
              <a:sym typeface="Arial"/>
            </a:endParaRPr>
          </a:p>
        </p:txBody>
      </p:sp>
      <p:grpSp>
        <p:nvGrpSpPr>
          <p:cNvPr id="242" name="Google Shape;242;p48"/>
          <p:cNvGrpSpPr/>
          <p:nvPr/>
        </p:nvGrpSpPr>
        <p:grpSpPr>
          <a:xfrm>
            <a:off x="533703" y="4899163"/>
            <a:ext cx="1161462" cy="518715"/>
            <a:chOff x="1200" y="1248"/>
            <a:chExt cx="720" cy="357"/>
          </a:xfrm>
        </p:grpSpPr>
        <p:pic>
          <p:nvPicPr>
            <p:cNvPr id="243" name="Google Shape;243;p48"/>
            <p:cNvPicPr preferRelativeResize="0"/>
            <p:nvPr/>
          </p:nvPicPr>
          <p:blipFill rotWithShape="1">
            <a:blip r:embed="rId4">
              <a:alphaModFix/>
            </a:blip>
            <a:srcRect b="0" l="0" r="0" t="0"/>
            <a:stretch/>
          </p:blipFill>
          <p:spPr>
            <a:xfrm>
              <a:off x="1200" y="1248"/>
              <a:ext cx="720" cy="357"/>
            </a:xfrm>
            <a:prstGeom prst="rect">
              <a:avLst/>
            </a:prstGeom>
            <a:noFill/>
            <a:ln>
              <a:noFill/>
            </a:ln>
          </p:spPr>
        </p:pic>
        <p:sp>
          <p:nvSpPr>
            <p:cNvPr id="244" name="Google Shape;244;p48"/>
            <p:cNvSpPr txBox="1"/>
            <p:nvPr/>
          </p:nvSpPr>
          <p:spPr>
            <a:xfrm>
              <a:off x="1284" y="1248"/>
              <a:ext cx="551" cy="2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i="1" lang="en-US" sz="2000" u="none" cap="none" strike="noStrike">
                  <a:solidFill>
                    <a:schemeClr val="hlink"/>
                  </a:solidFill>
                  <a:latin typeface="Times New Roman"/>
                  <a:ea typeface="Times New Roman"/>
                  <a:cs typeface="Times New Roman"/>
                  <a:sym typeface="Times New Roman"/>
                </a:rPr>
                <a:t>Note</a:t>
              </a:r>
              <a:endParaRPr b="0" i="0" sz="2000" u="none" cap="none" strike="noStrike">
                <a:solidFill>
                  <a:srgbClr val="000000"/>
                </a:solidFill>
                <a:latin typeface="Arial"/>
                <a:ea typeface="Arial"/>
                <a:cs typeface="Arial"/>
                <a:sym typeface="Arial"/>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10"/>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p>
            <a:pPr indent="0" lvl="0" marL="0" rtl="0" algn="ctr">
              <a:lnSpc>
                <a:spcPct val="90000"/>
              </a:lnSpc>
              <a:spcBef>
                <a:spcPts val="0"/>
              </a:spcBef>
              <a:spcAft>
                <a:spcPts val="0"/>
              </a:spcAft>
              <a:buSzPts val="1800"/>
              <a:buNone/>
            </a:pPr>
            <a:r>
              <a:rPr b="1" lang="en-US" sz="3200">
                <a:solidFill>
                  <a:schemeClr val="dk1"/>
                </a:solidFill>
              </a:rPr>
              <a:t>Identify Service</a:t>
            </a:r>
            <a:endParaRPr b="1" sz="3200">
              <a:solidFill>
                <a:schemeClr val="dk1"/>
              </a:solidFill>
            </a:endParaRPr>
          </a:p>
        </p:txBody>
      </p:sp>
      <p:pic>
        <p:nvPicPr>
          <p:cNvPr id="250" name="Google Shape;250;p10"/>
          <p:cNvPicPr preferRelativeResize="0"/>
          <p:nvPr/>
        </p:nvPicPr>
        <p:blipFill rotWithShape="1">
          <a:blip r:embed="rId3">
            <a:alphaModFix/>
          </a:blip>
          <a:srcRect b="5093" l="3497" r="3235" t="3442"/>
          <a:stretch/>
        </p:blipFill>
        <p:spPr>
          <a:xfrm>
            <a:off x="784645" y="906544"/>
            <a:ext cx="7416674" cy="4892510"/>
          </a:xfrm>
          <a:prstGeom prst="rect">
            <a:avLst/>
          </a:prstGeom>
          <a:noFill/>
          <a:ln>
            <a:noFill/>
          </a:ln>
        </p:spPr>
      </p:pic>
      <p:sp>
        <p:nvSpPr>
          <p:cNvPr id="251" name="Google Shape;251;p10"/>
          <p:cNvSpPr txBox="1"/>
          <p:nvPr/>
        </p:nvSpPr>
        <p:spPr>
          <a:xfrm>
            <a:off x="2286000" y="6042828"/>
            <a:ext cx="4572000" cy="415458"/>
          </a:xfrm>
          <a:prstGeom prst="rect">
            <a:avLst/>
          </a:prstGeom>
          <a:noFill/>
          <a:ln>
            <a:noFill/>
          </a:ln>
        </p:spPr>
        <p:txBody>
          <a:bodyPr anchorCtr="0" anchor="t" bIns="45700" lIns="91425" spcFirstLastPara="1" rIns="91425" wrap="square" tIns="45700">
            <a:spAutoFit/>
          </a:bodyPr>
          <a:lstStyle/>
          <a:p>
            <a:pPr indent="0" lvl="0" marL="0" marR="0" rtl="0" algn="ctr">
              <a:lnSpc>
                <a:spcPct val="150000"/>
              </a:lnSpc>
              <a:spcBef>
                <a:spcPts val="0"/>
              </a:spcBef>
              <a:spcAft>
                <a:spcPts val="0"/>
              </a:spcAft>
              <a:buClr>
                <a:schemeClr val="dk1"/>
              </a:buClr>
              <a:buSzPts val="2800"/>
              <a:buFont typeface="Arial"/>
              <a:buNone/>
            </a:pPr>
            <a:r>
              <a:rPr b="1" i="0" lang="en-US" sz="1400" u="none" cap="none" strike="noStrike">
                <a:solidFill>
                  <a:schemeClr val="dk1"/>
                </a:solidFill>
                <a:latin typeface="Times New Roman"/>
                <a:ea typeface="Times New Roman"/>
                <a:cs typeface="Times New Roman"/>
                <a:sym typeface="Times New Roman"/>
              </a:rPr>
              <a:t>Figure : TCP Vs UDP</a:t>
            </a:r>
            <a:endParaRPr b="1" i="0" sz="1400" u="none" cap="none" strike="noStrike">
              <a:solidFill>
                <a:srgbClr val="000000"/>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12"/>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p>
            <a:pPr indent="0" lvl="0" marL="0" rtl="0" algn="ctr">
              <a:lnSpc>
                <a:spcPct val="90000"/>
              </a:lnSpc>
              <a:spcBef>
                <a:spcPts val="0"/>
              </a:spcBef>
              <a:spcAft>
                <a:spcPts val="0"/>
              </a:spcAft>
              <a:buSzPts val="1800"/>
              <a:buNone/>
            </a:pPr>
            <a:r>
              <a:rPr b="1" lang="en-US" sz="3200">
                <a:solidFill>
                  <a:schemeClr val="dk1"/>
                </a:solidFill>
              </a:rPr>
              <a:t>Segmentation</a:t>
            </a:r>
            <a:endParaRPr b="1" sz="3200">
              <a:solidFill>
                <a:schemeClr val="dk1"/>
              </a:solidFill>
            </a:endParaRPr>
          </a:p>
        </p:txBody>
      </p:sp>
      <p:pic>
        <p:nvPicPr>
          <p:cNvPr id="257" name="Google Shape;257;p12"/>
          <p:cNvPicPr preferRelativeResize="0"/>
          <p:nvPr/>
        </p:nvPicPr>
        <p:blipFill rotWithShape="1">
          <a:blip r:embed="rId3">
            <a:alphaModFix/>
          </a:blip>
          <a:srcRect b="0" l="0" r="2517" t="9737"/>
          <a:stretch/>
        </p:blipFill>
        <p:spPr>
          <a:xfrm>
            <a:off x="1196800" y="1734532"/>
            <a:ext cx="6580313" cy="4223094"/>
          </a:xfrm>
          <a:prstGeom prst="rect">
            <a:avLst/>
          </a:prstGeom>
          <a:noFill/>
          <a:ln>
            <a:noFill/>
          </a:ln>
        </p:spPr>
      </p:pic>
      <p:sp>
        <p:nvSpPr>
          <p:cNvPr id="258" name="Google Shape;258;p12"/>
          <p:cNvSpPr txBox="1"/>
          <p:nvPr/>
        </p:nvSpPr>
        <p:spPr>
          <a:xfrm>
            <a:off x="2743020" y="5957626"/>
            <a:ext cx="4572000" cy="415458"/>
          </a:xfrm>
          <a:prstGeom prst="rect">
            <a:avLst/>
          </a:prstGeom>
          <a:noFill/>
          <a:ln>
            <a:noFill/>
          </a:ln>
        </p:spPr>
        <p:txBody>
          <a:bodyPr anchorCtr="0" anchor="t" bIns="45700" lIns="91425" spcFirstLastPara="1" rIns="91425" wrap="square" tIns="45700">
            <a:spAutoFit/>
          </a:bodyPr>
          <a:lstStyle/>
          <a:p>
            <a:pPr indent="0" lvl="0" marL="0" marR="0" rtl="0" algn="ctr">
              <a:lnSpc>
                <a:spcPct val="150000"/>
              </a:lnSpc>
              <a:spcBef>
                <a:spcPts val="0"/>
              </a:spcBef>
              <a:spcAft>
                <a:spcPts val="0"/>
              </a:spcAft>
              <a:buClr>
                <a:schemeClr val="dk1"/>
              </a:buClr>
              <a:buSzPts val="2800"/>
              <a:buFont typeface="Arial"/>
              <a:buNone/>
            </a:pPr>
            <a:r>
              <a:rPr b="1" i="0" lang="en-US" sz="1400" u="none" cap="none" strike="noStrike">
                <a:solidFill>
                  <a:schemeClr val="dk1"/>
                </a:solidFill>
                <a:latin typeface="Times New Roman"/>
                <a:ea typeface="Times New Roman"/>
                <a:cs typeface="Times New Roman"/>
                <a:sym typeface="Times New Roman"/>
              </a:rPr>
              <a:t>Figure : Segmentation</a:t>
            </a:r>
            <a:endParaRPr b="1" i="0" sz="1400" u="none" cap="none" strike="noStrike">
              <a:solidFill>
                <a:srgbClr val="000000"/>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13"/>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p>
            <a:pPr indent="0" lvl="0" marL="0" rtl="0" algn="ctr">
              <a:lnSpc>
                <a:spcPct val="90000"/>
              </a:lnSpc>
              <a:spcBef>
                <a:spcPts val="0"/>
              </a:spcBef>
              <a:spcAft>
                <a:spcPts val="0"/>
              </a:spcAft>
              <a:buSzPts val="1800"/>
              <a:buNone/>
            </a:pPr>
            <a:r>
              <a:rPr b="1" lang="en-US" sz="3200">
                <a:solidFill>
                  <a:schemeClr val="dk1"/>
                </a:solidFill>
              </a:rPr>
              <a:t>Sequence &amp; Reassembling</a:t>
            </a:r>
            <a:endParaRPr b="1" sz="3200">
              <a:solidFill>
                <a:schemeClr val="dk1"/>
              </a:solidFill>
            </a:endParaRPr>
          </a:p>
        </p:txBody>
      </p:sp>
      <p:pic>
        <p:nvPicPr>
          <p:cNvPr id="264" name="Google Shape;264;p13"/>
          <p:cNvPicPr preferRelativeResize="0"/>
          <p:nvPr/>
        </p:nvPicPr>
        <p:blipFill rotWithShape="1">
          <a:blip r:embed="rId3">
            <a:alphaModFix/>
          </a:blip>
          <a:srcRect b="0" l="0" r="486" t="6121"/>
          <a:stretch/>
        </p:blipFill>
        <p:spPr>
          <a:xfrm>
            <a:off x="1649477" y="1800519"/>
            <a:ext cx="5816552" cy="3484111"/>
          </a:xfrm>
          <a:prstGeom prst="rect">
            <a:avLst/>
          </a:prstGeom>
          <a:noFill/>
          <a:ln>
            <a:noFill/>
          </a:ln>
        </p:spPr>
      </p:pic>
      <p:sp>
        <p:nvSpPr>
          <p:cNvPr id="265" name="Google Shape;265;p13"/>
          <p:cNvSpPr txBox="1"/>
          <p:nvPr/>
        </p:nvSpPr>
        <p:spPr>
          <a:xfrm>
            <a:off x="2389695" y="5712890"/>
            <a:ext cx="4572000" cy="415458"/>
          </a:xfrm>
          <a:prstGeom prst="rect">
            <a:avLst/>
          </a:prstGeom>
          <a:noFill/>
          <a:ln>
            <a:noFill/>
          </a:ln>
        </p:spPr>
        <p:txBody>
          <a:bodyPr anchorCtr="0" anchor="t" bIns="45700" lIns="91425" spcFirstLastPara="1" rIns="91425" wrap="square" tIns="45700">
            <a:spAutoFit/>
          </a:bodyPr>
          <a:lstStyle/>
          <a:p>
            <a:pPr indent="0" lvl="0" marL="0" marR="0" rtl="0" algn="ctr">
              <a:lnSpc>
                <a:spcPct val="150000"/>
              </a:lnSpc>
              <a:spcBef>
                <a:spcPts val="0"/>
              </a:spcBef>
              <a:spcAft>
                <a:spcPts val="0"/>
              </a:spcAft>
              <a:buClr>
                <a:schemeClr val="dk1"/>
              </a:buClr>
              <a:buSzPts val="2800"/>
              <a:buFont typeface="Arial"/>
              <a:buNone/>
            </a:pPr>
            <a:r>
              <a:rPr b="1" i="0" lang="en-US" sz="1400" u="none" cap="none" strike="noStrike">
                <a:solidFill>
                  <a:schemeClr val="dk1"/>
                </a:solidFill>
                <a:latin typeface="Times New Roman"/>
                <a:ea typeface="Times New Roman"/>
                <a:cs typeface="Times New Roman"/>
                <a:sym typeface="Times New Roman"/>
              </a:rPr>
              <a:t>Figure : Sequence &amp; Reassembly</a:t>
            </a:r>
            <a:endParaRPr b="1" i="0" sz="1400" u="none" cap="none" strike="noStrik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
          <p:cNvSpPr txBox="1"/>
          <p:nvPr/>
        </p:nvSpPr>
        <p:spPr>
          <a:xfrm>
            <a:off x="457200" y="0"/>
            <a:ext cx="6019560" cy="83772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000"/>
              <a:buFont typeface="Arial"/>
              <a:buNone/>
            </a:pPr>
            <a:r>
              <a:rPr b="1" i="0" lang="en-US" sz="3000" u="none" cap="none" strike="noStrike">
                <a:solidFill>
                  <a:srgbClr val="000000"/>
                </a:solidFill>
                <a:latin typeface="Times New Roman"/>
                <a:ea typeface="Times New Roman"/>
                <a:cs typeface="Times New Roman"/>
                <a:sym typeface="Times New Roman"/>
              </a:rPr>
              <a:t>Index</a:t>
            </a:r>
            <a:endParaRPr b="0" i="0" sz="3000" u="none" cap="none" strike="noStrike">
              <a:solidFill>
                <a:srgbClr val="000000"/>
              </a:solidFill>
              <a:latin typeface="Arial"/>
              <a:ea typeface="Arial"/>
              <a:cs typeface="Arial"/>
              <a:sym typeface="Arial"/>
            </a:endParaRPr>
          </a:p>
        </p:txBody>
      </p:sp>
      <p:sp>
        <p:nvSpPr>
          <p:cNvPr id="102" name="Google Shape;102;p2"/>
          <p:cNvSpPr txBox="1"/>
          <p:nvPr/>
        </p:nvSpPr>
        <p:spPr>
          <a:xfrm>
            <a:off x="168990" y="963516"/>
            <a:ext cx="8838720" cy="4945966"/>
          </a:xfrm>
          <a:prstGeom prst="rect">
            <a:avLst/>
          </a:prstGeom>
          <a:noFill/>
          <a:ln>
            <a:noFill/>
          </a:ln>
        </p:spPr>
        <p:txBody>
          <a:bodyPr anchorCtr="0" anchor="t" bIns="45700" lIns="91425" spcFirstLastPara="1" rIns="91425" wrap="square" tIns="45700">
            <a:noAutofit/>
          </a:bodyPr>
          <a:lstStyle/>
          <a:p>
            <a:pPr indent="-222250" lvl="0" marL="342900" marR="0" rtl="0" algn="l">
              <a:lnSpc>
                <a:spcPct val="150000"/>
              </a:lnSpc>
              <a:spcBef>
                <a:spcPts val="0"/>
              </a:spcBef>
              <a:spcAft>
                <a:spcPts val="0"/>
              </a:spcAft>
              <a:buClr>
                <a:schemeClr val="dk1"/>
              </a:buClr>
              <a:buSzPts val="1900"/>
              <a:buFont typeface="Arial"/>
              <a:buNone/>
            </a:pPr>
            <a:r>
              <a:t/>
            </a:r>
            <a:endParaRPr b="0" i="0" sz="1900" u="none" cap="none" strike="noStrike">
              <a:solidFill>
                <a:srgbClr val="000000"/>
              </a:solidFill>
              <a:latin typeface="Calibri"/>
              <a:ea typeface="Calibri"/>
              <a:cs typeface="Calibri"/>
              <a:sym typeface="Calibri"/>
            </a:endParaRPr>
          </a:p>
          <a:p>
            <a:pPr indent="0" lvl="0" marL="0" marR="0" rtl="0" algn="l">
              <a:lnSpc>
                <a:spcPct val="150000"/>
              </a:lnSpc>
              <a:spcBef>
                <a:spcPts val="400"/>
              </a:spcBef>
              <a:spcAft>
                <a:spcPts val="0"/>
              </a:spcAft>
              <a:buClr>
                <a:srgbClr val="000000"/>
              </a:buClr>
              <a:buSzPts val="1900"/>
              <a:buFont typeface="Arial"/>
              <a:buNone/>
            </a:pPr>
            <a:r>
              <a:t/>
            </a:r>
            <a:endParaRPr b="0" i="0" sz="1900" u="none" cap="none" strike="noStrike">
              <a:solidFill>
                <a:srgbClr val="000000"/>
              </a:solidFill>
              <a:latin typeface="Calibri"/>
              <a:ea typeface="Calibri"/>
              <a:cs typeface="Calibri"/>
              <a:sym typeface="Calibri"/>
            </a:endParaRPr>
          </a:p>
          <a:p>
            <a:pPr indent="0" lvl="0" marL="0" marR="0" rtl="0" algn="l">
              <a:lnSpc>
                <a:spcPct val="150000"/>
              </a:lnSpc>
              <a:spcBef>
                <a:spcPts val="400"/>
              </a:spcBef>
              <a:spcAft>
                <a:spcPts val="0"/>
              </a:spcAft>
              <a:buClr>
                <a:srgbClr val="000000"/>
              </a:buClr>
              <a:buSzPts val="1900"/>
              <a:buFont typeface="Arial"/>
              <a:buNone/>
            </a:pPr>
            <a:r>
              <a:t/>
            </a:r>
            <a:endParaRPr b="0" i="0" sz="1900" u="none" cap="none" strike="noStrike">
              <a:solidFill>
                <a:srgbClr val="000000"/>
              </a:solidFill>
              <a:latin typeface="Calibri"/>
              <a:ea typeface="Calibri"/>
              <a:cs typeface="Calibri"/>
              <a:sym typeface="Calibri"/>
            </a:endParaRPr>
          </a:p>
          <a:p>
            <a:pPr indent="0" lvl="0" marL="0" marR="0" rtl="0" algn="l">
              <a:lnSpc>
                <a:spcPct val="150000"/>
              </a:lnSpc>
              <a:spcBef>
                <a:spcPts val="400"/>
              </a:spcBef>
              <a:spcAft>
                <a:spcPts val="0"/>
              </a:spcAft>
              <a:buClr>
                <a:srgbClr val="000000"/>
              </a:buClr>
              <a:buSzPts val="1900"/>
              <a:buFont typeface="Arial"/>
              <a:buNone/>
            </a:pPr>
            <a:r>
              <a:t/>
            </a:r>
            <a:endParaRPr b="0" i="0" sz="1900" u="none" cap="none" strike="noStrike">
              <a:solidFill>
                <a:srgbClr val="000000"/>
              </a:solidFill>
              <a:latin typeface="Calibri"/>
              <a:ea typeface="Calibri"/>
              <a:cs typeface="Calibri"/>
              <a:sym typeface="Calibri"/>
            </a:endParaRPr>
          </a:p>
          <a:p>
            <a:pPr indent="0" lvl="0" marL="0" marR="0" rtl="0" algn="l">
              <a:lnSpc>
                <a:spcPct val="150000"/>
              </a:lnSpc>
              <a:spcBef>
                <a:spcPts val="400"/>
              </a:spcBef>
              <a:spcAft>
                <a:spcPts val="0"/>
              </a:spcAft>
              <a:buClr>
                <a:srgbClr val="000000"/>
              </a:buClr>
              <a:buSzPts val="1900"/>
              <a:buFont typeface="Arial"/>
              <a:buNone/>
            </a:pPr>
            <a:r>
              <a:t/>
            </a:r>
            <a:endParaRPr b="0" i="0" sz="1900" u="none" cap="none" strike="noStrike">
              <a:solidFill>
                <a:srgbClr val="000000"/>
              </a:solidFill>
              <a:latin typeface="Calibri"/>
              <a:ea typeface="Calibri"/>
              <a:cs typeface="Calibri"/>
              <a:sym typeface="Calibri"/>
            </a:endParaRPr>
          </a:p>
          <a:p>
            <a:pPr indent="0" lvl="0" marL="0" marR="0" rtl="0" algn="l">
              <a:lnSpc>
                <a:spcPct val="150000"/>
              </a:lnSpc>
              <a:spcBef>
                <a:spcPts val="400"/>
              </a:spcBef>
              <a:spcAft>
                <a:spcPts val="0"/>
              </a:spcAft>
              <a:buClr>
                <a:srgbClr val="000000"/>
              </a:buClr>
              <a:buSzPts val="1900"/>
              <a:buFont typeface="Arial"/>
              <a:buNone/>
            </a:pPr>
            <a:r>
              <a:t/>
            </a:r>
            <a:endParaRPr b="0" i="0" sz="1900" u="none" cap="none" strike="noStrike">
              <a:solidFill>
                <a:srgbClr val="000000"/>
              </a:solidFill>
              <a:latin typeface="Calibri"/>
              <a:ea typeface="Calibri"/>
              <a:cs typeface="Calibri"/>
              <a:sym typeface="Calibri"/>
            </a:endParaRPr>
          </a:p>
          <a:p>
            <a:pPr indent="0" lvl="0" marL="0" marR="0" rtl="0" algn="l">
              <a:lnSpc>
                <a:spcPct val="100000"/>
              </a:lnSpc>
              <a:spcBef>
                <a:spcPts val="400"/>
              </a:spcBef>
              <a:spcAft>
                <a:spcPts val="0"/>
              </a:spcAft>
              <a:buClr>
                <a:srgbClr val="000000"/>
              </a:buClr>
              <a:buSzPts val="1900"/>
              <a:buFont typeface="Arial"/>
              <a:buNone/>
            </a:pPr>
            <a:r>
              <a:t/>
            </a:r>
            <a:endParaRPr b="0" i="0" sz="1900" u="none" cap="none" strike="noStrike">
              <a:solidFill>
                <a:srgbClr val="000000"/>
              </a:solidFill>
              <a:latin typeface="Calibri"/>
              <a:ea typeface="Calibri"/>
              <a:cs typeface="Calibri"/>
              <a:sym typeface="Calibri"/>
            </a:endParaRPr>
          </a:p>
          <a:p>
            <a:pPr indent="0" lvl="0" marL="0" marR="0" rtl="0" algn="l">
              <a:lnSpc>
                <a:spcPct val="100000"/>
              </a:lnSpc>
              <a:spcBef>
                <a:spcPts val="400"/>
              </a:spcBef>
              <a:spcAft>
                <a:spcPts val="0"/>
              </a:spcAft>
              <a:buClr>
                <a:srgbClr val="000000"/>
              </a:buClr>
              <a:buSzPts val="1900"/>
              <a:buFont typeface="Arial"/>
              <a:buNone/>
            </a:pPr>
            <a:r>
              <a:t/>
            </a:r>
            <a:endParaRPr b="0" i="0" sz="1900" u="none" cap="none" strike="noStrike">
              <a:solidFill>
                <a:srgbClr val="000000"/>
              </a:solidFill>
              <a:latin typeface="Calibri"/>
              <a:ea typeface="Calibri"/>
              <a:cs typeface="Calibri"/>
              <a:sym typeface="Calibri"/>
            </a:endParaRPr>
          </a:p>
          <a:p>
            <a:pPr indent="0" lvl="0" marL="0" marR="0" rtl="0" algn="l">
              <a:lnSpc>
                <a:spcPct val="100000"/>
              </a:lnSpc>
              <a:spcBef>
                <a:spcPts val="400"/>
              </a:spcBef>
              <a:spcAft>
                <a:spcPts val="0"/>
              </a:spcAft>
              <a:buClr>
                <a:srgbClr val="000000"/>
              </a:buClr>
              <a:buSzPts val="1900"/>
              <a:buFont typeface="Arial"/>
              <a:buNone/>
            </a:pPr>
            <a:r>
              <a:t/>
            </a:r>
            <a:endParaRPr b="0" i="0" sz="1900" u="none" cap="none" strike="noStrike">
              <a:solidFill>
                <a:srgbClr val="000000"/>
              </a:solidFill>
              <a:latin typeface="Calibri"/>
              <a:ea typeface="Calibri"/>
              <a:cs typeface="Calibri"/>
              <a:sym typeface="Calibri"/>
            </a:endParaRPr>
          </a:p>
          <a:p>
            <a:pPr indent="0" lvl="0" marL="0" marR="0" rtl="0" algn="l">
              <a:lnSpc>
                <a:spcPct val="100000"/>
              </a:lnSpc>
              <a:spcBef>
                <a:spcPts val="400"/>
              </a:spcBef>
              <a:spcAft>
                <a:spcPts val="0"/>
              </a:spcAft>
              <a:buClr>
                <a:srgbClr val="000000"/>
              </a:buClr>
              <a:buSzPts val="1900"/>
              <a:buFont typeface="Arial"/>
              <a:buNone/>
            </a:pPr>
            <a:r>
              <a:t/>
            </a:r>
            <a:endParaRPr b="0" i="0" sz="1900" u="none" cap="none" strike="noStrike">
              <a:solidFill>
                <a:srgbClr val="000000"/>
              </a:solidFill>
              <a:latin typeface="Calibri"/>
              <a:ea typeface="Calibri"/>
              <a:cs typeface="Calibri"/>
              <a:sym typeface="Calibri"/>
            </a:endParaRPr>
          </a:p>
          <a:p>
            <a:pPr indent="0" lvl="0" marL="0" marR="0" rtl="0" algn="l">
              <a:lnSpc>
                <a:spcPct val="100000"/>
              </a:lnSpc>
              <a:spcBef>
                <a:spcPts val="400"/>
              </a:spcBef>
              <a:spcAft>
                <a:spcPts val="0"/>
              </a:spcAft>
              <a:buClr>
                <a:srgbClr val="000000"/>
              </a:buClr>
              <a:buSzPts val="1900"/>
              <a:buFont typeface="Arial"/>
              <a:buNone/>
            </a:pPr>
            <a:r>
              <a:t/>
            </a:r>
            <a:endParaRPr b="0" i="0" sz="1900" u="none" cap="none" strike="noStrike">
              <a:solidFill>
                <a:srgbClr val="000000"/>
              </a:solidFill>
              <a:latin typeface="Calibri"/>
              <a:ea typeface="Calibri"/>
              <a:cs typeface="Calibri"/>
              <a:sym typeface="Calibri"/>
            </a:endParaRPr>
          </a:p>
          <a:p>
            <a:pPr indent="0" lvl="0" marL="0" marR="0" rtl="0" algn="l">
              <a:lnSpc>
                <a:spcPct val="100000"/>
              </a:lnSpc>
              <a:spcBef>
                <a:spcPts val="400"/>
              </a:spcBef>
              <a:spcAft>
                <a:spcPts val="0"/>
              </a:spcAft>
              <a:buClr>
                <a:srgbClr val="000000"/>
              </a:buClr>
              <a:buSzPts val="1900"/>
              <a:buFont typeface="Arial"/>
              <a:buNone/>
            </a:pPr>
            <a:r>
              <a:t/>
            </a:r>
            <a:endParaRPr b="0" i="0" sz="1900" u="none" cap="none" strike="noStrike">
              <a:solidFill>
                <a:srgbClr val="000000"/>
              </a:solidFill>
              <a:latin typeface="Calibri"/>
              <a:ea typeface="Calibri"/>
              <a:cs typeface="Calibri"/>
              <a:sym typeface="Calibri"/>
            </a:endParaRPr>
          </a:p>
        </p:txBody>
      </p:sp>
      <p:sp>
        <p:nvSpPr>
          <p:cNvPr id="103" name="Google Shape;103;p2"/>
          <p:cNvSpPr txBox="1"/>
          <p:nvPr>
            <p:ph idx="1" type="body"/>
          </p:nvPr>
        </p:nvSpPr>
        <p:spPr>
          <a:xfrm>
            <a:off x="936638" y="1719618"/>
            <a:ext cx="7826100" cy="40398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1"/>
              </a:buClr>
              <a:buSzPts val="1400"/>
              <a:buFont typeface="Times New Roman"/>
              <a:buNone/>
            </a:pPr>
            <a:r>
              <a:rPr b="1" i="0" lang="en-US" sz="1400" u="none" cap="none" strike="noStrike">
                <a:solidFill>
                  <a:schemeClr val="dk1"/>
                </a:solidFill>
                <a:latin typeface="Times New Roman"/>
                <a:ea typeface="Times New Roman"/>
                <a:cs typeface="Times New Roman"/>
                <a:sym typeface="Times New Roman"/>
              </a:rPr>
              <a:t>,</a:t>
            </a:r>
            <a:endParaRPr/>
          </a:p>
          <a:p>
            <a:pPr indent="-457200" lvl="0" marL="457200" rtl="0" algn="l">
              <a:lnSpc>
                <a:spcPct val="150000"/>
              </a:lnSpc>
              <a:spcBef>
                <a:spcPts val="0"/>
              </a:spcBef>
              <a:spcAft>
                <a:spcPts val="0"/>
              </a:spcAft>
              <a:buSzPts val="2800"/>
              <a:buChar char="•"/>
            </a:pPr>
            <a:r>
              <a:rPr lang="en-US" sz="2800">
                <a:latin typeface="Times New Roman"/>
                <a:ea typeface="Times New Roman"/>
                <a:cs typeface="Times New Roman"/>
                <a:sym typeface="Times New Roman"/>
              </a:rPr>
              <a:t>R</a:t>
            </a:r>
            <a:r>
              <a:rPr b="0" i="0" lang="en-US" sz="2800" u="none" cap="none" strike="noStrike">
                <a:solidFill>
                  <a:schemeClr val="dk1"/>
                </a:solidFill>
                <a:latin typeface="Times New Roman"/>
                <a:ea typeface="Times New Roman"/>
                <a:cs typeface="Times New Roman"/>
                <a:sym typeface="Times New Roman"/>
              </a:rPr>
              <a:t>eference model</a:t>
            </a:r>
            <a:endParaRPr/>
          </a:p>
          <a:p>
            <a:pPr indent="-342900" lvl="1" marL="800100" rtl="0" algn="l">
              <a:lnSpc>
                <a:spcPct val="150000"/>
              </a:lnSpc>
              <a:spcBef>
                <a:spcPts val="0"/>
              </a:spcBef>
              <a:spcAft>
                <a:spcPts val="0"/>
              </a:spcAft>
              <a:buSzPts val="2800"/>
              <a:buChar char="•"/>
            </a:pPr>
            <a:r>
              <a:rPr lang="en-US" sz="1600">
                <a:latin typeface="Times New Roman"/>
                <a:ea typeface="Times New Roman"/>
                <a:cs typeface="Times New Roman"/>
                <a:sym typeface="Times New Roman"/>
              </a:rPr>
              <a:t>Seven-Layers of OSI</a:t>
            </a:r>
            <a:endParaRPr/>
          </a:p>
          <a:p>
            <a:pPr indent="-342900" lvl="1" marL="800100" rtl="0" algn="l">
              <a:lnSpc>
                <a:spcPct val="150000"/>
              </a:lnSpc>
              <a:spcBef>
                <a:spcPts val="0"/>
              </a:spcBef>
              <a:spcAft>
                <a:spcPts val="0"/>
              </a:spcAft>
              <a:buSzPts val="2800"/>
              <a:buChar char="•"/>
            </a:pPr>
            <a:r>
              <a:rPr lang="en-US" sz="1600">
                <a:latin typeface="Times New Roman"/>
                <a:ea typeface="Times New Roman"/>
                <a:cs typeface="Times New Roman"/>
                <a:sym typeface="Times New Roman"/>
              </a:rPr>
              <a:t>Concept of Layers</a:t>
            </a:r>
            <a:endParaRPr sz="1600"/>
          </a:p>
          <a:p>
            <a:pPr indent="-342900" lvl="0" marL="342900" rtl="0" algn="l">
              <a:lnSpc>
                <a:spcPct val="150000"/>
              </a:lnSpc>
              <a:spcBef>
                <a:spcPts val="0"/>
              </a:spcBef>
              <a:spcAft>
                <a:spcPts val="0"/>
              </a:spcAft>
              <a:buSzPts val="2800"/>
              <a:buChar char="•"/>
            </a:pPr>
            <a:r>
              <a:rPr lang="en-US" sz="1800">
                <a:latin typeface="Times New Roman"/>
                <a:ea typeface="Times New Roman"/>
                <a:cs typeface="Times New Roman"/>
                <a:sym typeface="Times New Roman"/>
              </a:rPr>
              <a:t> </a:t>
            </a:r>
            <a:r>
              <a:rPr lang="en-US" sz="2800">
                <a:latin typeface="Times New Roman"/>
                <a:ea typeface="Times New Roman"/>
                <a:cs typeface="Times New Roman"/>
                <a:sym typeface="Times New Roman"/>
              </a:rPr>
              <a:t>Protocols</a:t>
            </a:r>
            <a:endParaRPr/>
          </a:p>
          <a:p>
            <a:pPr indent="-342900" lvl="0" marL="342900" rtl="0" algn="l">
              <a:lnSpc>
                <a:spcPct val="150000"/>
              </a:lnSpc>
              <a:spcBef>
                <a:spcPts val="0"/>
              </a:spcBef>
              <a:spcAft>
                <a:spcPts val="0"/>
              </a:spcAft>
              <a:buSzPts val="2800"/>
              <a:buChar char="•"/>
            </a:pPr>
            <a:r>
              <a:rPr lang="en-US" sz="2800">
                <a:latin typeface="Times New Roman"/>
                <a:ea typeface="Times New Roman"/>
                <a:cs typeface="Times New Roman"/>
                <a:sym typeface="Times New Roman"/>
              </a:rPr>
              <a:t> Protocol Data Unit (PDU)</a:t>
            </a:r>
            <a:endParaRPr sz="2800">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14"/>
          <p:cNvSpPr txBox="1"/>
          <p:nvPr>
            <p:ph idx="1" type="body"/>
          </p:nvPr>
        </p:nvSpPr>
        <p:spPr>
          <a:xfrm>
            <a:off x="304800" y="1143000"/>
            <a:ext cx="8610600" cy="5334000"/>
          </a:xfrm>
          <a:prstGeom prst="rect">
            <a:avLst/>
          </a:prstGeom>
          <a:noFill/>
          <a:ln>
            <a:noFill/>
          </a:ln>
        </p:spPr>
        <p:txBody>
          <a:bodyPr anchorCtr="0" anchor="t" bIns="0" lIns="0" spcFirstLastPara="1" rIns="0" wrap="square" tIns="0">
            <a:normAutofit/>
          </a:bodyPr>
          <a:lstStyle/>
          <a:p>
            <a:pPr indent="-609600" lvl="0" marL="609600" rtl="0" algn="l">
              <a:lnSpc>
                <a:spcPct val="90000"/>
              </a:lnSpc>
              <a:spcBef>
                <a:spcPts val="1000"/>
              </a:spcBef>
              <a:spcAft>
                <a:spcPts val="0"/>
              </a:spcAft>
              <a:buSzPts val="1800"/>
              <a:buChar char="•"/>
            </a:pPr>
            <a:r>
              <a:rPr lang="en-US" sz="2000">
                <a:solidFill>
                  <a:schemeClr val="dk1"/>
                </a:solidFill>
                <a:latin typeface="Times New Roman"/>
                <a:ea typeface="Times New Roman"/>
                <a:cs typeface="Times New Roman"/>
                <a:sym typeface="Times New Roman"/>
              </a:rPr>
              <a:t>Allows two applications on different computers to establish, use, and end a session. </a:t>
            </a:r>
            <a:endParaRPr/>
          </a:p>
          <a:p>
            <a:pPr indent="-533400" lvl="1" marL="1100138" rtl="0" algn="l">
              <a:lnSpc>
                <a:spcPct val="90000"/>
              </a:lnSpc>
              <a:spcBef>
                <a:spcPts val="500"/>
              </a:spcBef>
              <a:spcAft>
                <a:spcPts val="0"/>
              </a:spcAft>
              <a:buSzPts val="1800"/>
              <a:buChar char="•"/>
            </a:pPr>
            <a:r>
              <a:rPr lang="en-US" sz="2000">
                <a:solidFill>
                  <a:schemeClr val="dk1"/>
                </a:solidFill>
                <a:latin typeface="Times New Roman"/>
                <a:ea typeface="Times New Roman"/>
                <a:cs typeface="Times New Roman"/>
                <a:sym typeface="Times New Roman"/>
              </a:rPr>
              <a:t>e.g. file transfer, remote login </a:t>
            </a:r>
            <a:endParaRPr/>
          </a:p>
          <a:p>
            <a:pPr indent="-609600" lvl="0" marL="609600" rtl="0" algn="l">
              <a:lnSpc>
                <a:spcPct val="90000"/>
              </a:lnSpc>
              <a:spcBef>
                <a:spcPts val="1000"/>
              </a:spcBef>
              <a:spcAft>
                <a:spcPts val="0"/>
              </a:spcAft>
              <a:buSzPts val="1800"/>
              <a:buChar char="•"/>
            </a:pPr>
            <a:r>
              <a:rPr lang="en-US" sz="2000">
                <a:solidFill>
                  <a:schemeClr val="dk1"/>
                </a:solidFill>
                <a:latin typeface="Times New Roman"/>
                <a:ea typeface="Times New Roman"/>
                <a:cs typeface="Times New Roman"/>
                <a:sym typeface="Times New Roman"/>
              </a:rPr>
              <a:t>Establishes dialog control</a:t>
            </a:r>
            <a:endParaRPr/>
          </a:p>
          <a:p>
            <a:pPr indent="-533400" lvl="1" marL="1100138" rtl="0" algn="l">
              <a:lnSpc>
                <a:spcPct val="90000"/>
              </a:lnSpc>
              <a:spcBef>
                <a:spcPts val="500"/>
              </a:spcBef>
              <a:spcAft>
                <a:spcPts val="0"/>
              </a:spcAft>
              <a:buSzPts val="1800"/>
              <a:buChar char="•"/>
            </a:pPr>
            <a:r>
              <a:rPr lang="en-US" sz="2000">
                <a:solidFill>
                  <a:schemeClr val="dk1"/>
                </a:solidFill>
                <a:latin typeface="Times New Roman"/>
                <a:ea typeface="Times New Roman"/>
                <a:cs typeface="Times New Roman"/>
                <a:sym typeface="Times New Roman"/>
              </a:rPr>
              <a:t>Regulates which side transmits, plus when and how long it transmits.</a:t>
            </a:r>
            <a:endParaRPr/>
          </a:p>
          <a:p>
            <a:pPr indent="-609600" lvl="0" marL="609600" rtl="0" algn="l">
              <a:lnSpc>
                <a:spcPct val="90000"/>
              </a:lnSpc>
              <a:spcBef>
                <a:spcPts val="1000"/>
              </a:spcBef>
              <a:spcAft>
                <a:spcPts val="0"/>
              </a:spcAft>
              <a:buSzPts val="1800"/>
              <a:buChar char="•"/>
            </a:pPr>
            <a:r>
              <a:rPr lang="en-US" sz="2000">
                <a:solidFill>
                  <a:schemeClr val="dk1"/>
                </a:solidFill>
                <a:latin typeface="Times New Roman"/>
                <a:ea typeface="Times New Roman"/>
                <a:cs typeface="Times New Roman"/>
                <a:sym typeface="Times New Roman"/>
              </a:rPr>
              <a:t>Performs </a:t>
            </a:r>
            <a:r>
              <a:rPr i="1" lang="en-US" sz="2000">
                <a:solidFill>
                  <a:schemeClr val="dk1"/>
                </a:solidFill>
                <a:latin typeface="Times New Roman"/>
                <a:ea typeface="Times New Roman"/>
                <a:cs typeface="Times New Roman"/>
                <a:sym typeface="Times New Roman"/>
              </a:rPr>
              <a:t>token management</a:t>
            </a:r>
            <a:r>
              <a:rPr lang="en-US" sz="2000">
                <a:solidFill>
                  <a:schemeClr val="dk1"/>
                </a:solidFill>
                <a:latin typeface="Times New Roman"/>
                <a:ea typeface="Times New Roman"/>
                <a:cs typeface="Times New Roman"/>
                <a:sym typeface="Times New Roman"/>
              </a:rPr>
              <a:t> and </a:t>
            </a:r>
            <a:r>
              <a:rPr i="1" lang="en-US" sz="2000">
                <a:solidFill>
                  <a:schemeClr val="dk1"/>
                </a:solidFill>
                <a:latin typeface="Times New Roman"/>
                <a:ea typeface="Times New Roman"/>
                <a:cs typeface="Times New Roman"/>
                <a:sym typeface="Times New Roman"/>
              </a:rPr>
              <a:t>synchronization</a:t>
            </a:r>
            <a:r>
              <a:rPr lang="en-US" sz="2000">
                <a:solidFill>
                  <a:schemeClr val="dk1"/>
                </a:solidFill>
                <a:latin typeface="Times New Roman"/>
                <a:ea typeface="Times New Roman"/>
                <a:cs typeface="Times New Roman"/>
                <a:sym typeface="Times New Roman"/>
              </a:rPr>
              <a:t>.</a:t>
            </a:r>
            <a:endParaRPr/>
          </a:p>
          <a:p>
            <a:pPr indent="-609600" lvl="0" marL="609600" rtl="0" algn="l">
              <a:lnSpc>
                <a:spcPct val="90000"/>
              </a:lnSpc>
              <a:spcBef>
                <a:spcPts val="1000"/>
              </a:spcBef>
              <a:spcAft>
                <a:spcPts val="0"/>
              </a:spcAft>
              <a:buSzPts val="1800"/>
              <a:buChar char="•"/>
            </a:pPr>
            <a:r>
              <a:rPr b="0" i="0" lang="en-US" sz="2000">
                <a:solidFill>
                  <a:schemeClr val="dk1"/>
                </a:solidFill>
                <a:latin typeface="Times New Roman"/>
                <a:ea typeface="Times New Roman"/>
                <a:cs typeface="Times New Roman"/>
                <a:sym typeface="Times New Roman"/>
              </a:rPr>
              <a:t>Session Layer is responsible for establishing, maintaining and terminating session. Session ID works at Session Layer.</a:t>
            </a:r>
            <a:endParaRPr/>
          </a:p>
          <a:p>
            <a:pPr indent="0" lvl="0" marL="0" rtl="0" algn="l">
              <a:lnSpc>
                <a:spcPct val="90000"/>
              </a:lnSpc>
              <a:spcBef>
                <a:spcPts val="1000"/>
              </a:spcBef>
              <a:spcAft>
                <a:spcPts val="0"/>
              </a:spcAft>
              <a:buSzPts val="1800"/>
              <a:buNone/>
            </a:pPr>
            <a:r>
              <a:rPr b="0" i="0" lang="en-US" sz="2000">
                <a:solidFill>
                  <a:schemeClr val="dk1"/>
                </a:solidFill>
                <a:latin typeface="Times New Roman"/>
                <a:ea typeface="Times New Roman"/>
                <a:cs typeface="Times New Roman"/>
                <a:sym typeface="Times New Roman"/>
              </a:rPr>
              <a:t>Examples :</a:t>
            </a:r>
            <a:endParaRPr/>
          </a:p>
          <a:p>
            <a:pPr indent="-609600" lvl="1" marL="1066800" rtl="0" algn="l">
              <a:lnSpc>
                <a:spcPct val="90000"/>
              </a:lnSpc>
              <a:spcBef>
                <a:spcPts val="500"/>
              </a:spcBef>
              <a:spcAft>
                <a:spcPts val="0"/>
              </a:spcAft>
              <a:buSzPts val="1800"/>
              <a:buChar char="•"/>
            </a:pPr>
            <a:r>
              <a:rPr b="0" i="0" lang="en-US" sz="2000">
                <a:solidFill>
                  <a:schemeClr val="dk1"/>
                </a:solidFill>
                <a:latin typeface="Times New Roman"/>
                <a:ea typeface="Times New Roman"/>
                <a:cs typeface="Times New Roman"/>
                <a:sym typeface="Times New Roman"/>
              </a:rPr>
              <a:t>RPC - Remote Procedure Call</a:t>
            </a:r>
            <a:endParaRPr/>
          </a:p>
          <a:p>
            <a:pPr indent="-609600" lvl="1" marL="1066800" rtl="0" algn="l">
              <a:lnSpc>
                <a:spcPct val="90000"/>
              </a:lnSpc>
              <a:spcBef>
                <a:spcPts val="500"/>
              </a:spcBef>
              <a:spcAft>
                <a:spcPts val="0"/>
              </a:spcAft>
              <a:buSzPts val="1800"/>
              <a:buChar char="•"/>
            </a:pPr>
            <a:r>
              <a:rPr b="0" i="0" lang="en-US" sz="2000">
                <a:solidFill>
                  <a:schemeClr val="dk1"/>
                </a:solidFill>
                <a:latin typeface="Times New Roman"/>
                <a:ea typeface="Times New Roman"/>
                <a:cs typeface="Times New Roman"/>
                <a:sym typeface="Times New Roman"/>
              </a:rPr>
              <a:t>SQL - Structured Query Language</a:t>
            </a:r>
            <a:endParaRPr/>
          </a:p>
          <a:p>
            <a:pPr indent="-609600" lvl="1" marL="1066800" rtl="0" algn="l">
              <a:lnSpc>
                <a:spcPct val="90000"/>
              </a:lnSpc>
              <a:spcBef>
                <a:spcPts val="500"/>
              </a:spcBef>
              <a:spcAft>
                <a:spcPts val="0"/>
              </a:spcAft>
              <a:buSzPts val="1800"/>
              <a:buChar char="•"/>
            </a:pPr>
            <a:r>
              <a:rPr b="0" i="0" lang="en-US" sz="2000">
                <a:solidFill>
                  <a:schemeClr val="dk1"/>
                </a:solidFill>
                <a:latin typeface="Times New Roman"/>
                <a:ea typeface="Times New Roman"/>
                <a:cs typeface="Times New Roman"/>
                <a:sym typeface="Times New Roman"/>
              </a:rPr>
              <a:t>NFS - Network File System</a:t>
            </a:r>
            <a:endParaRPr sz="2000">
              <a:solidFill>
                <a:schemeClr val="dk1"/>
              </a:solidFill>
              <a:latin typeface="Times New Roman"/>
              <a:ea typeface="Times New Roman"/>
              <a:cs typeface="Times New Roman"/>
              <a:sym typeface="Times New Roman"/>
            </a:endParaRPr>
          </a:p>
        </p:txBody>
      </p:sp>
      <p:sp>
        <p:nvSpPr>
          <p:cNvPr id="272" name="Google Shape;272;p14"/>
          <p:cNvSpPr/>
          <p:nvPr/>
        </p:nvSpPr>
        <p:spPr>
          <a:xfrm>
            <a:off x="685800" y="76200"/>
            <a:ext cx="5658439" cy="8382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200"/>
              <a:buFont typeface="Arial"/>
              <a:buNone/>
            </a:pPr>
            <a:r>
              <a:rPr b="1" i="0" lang="en-US" sz="3200" u="none" cap="none" strike="noStrike">
                <a:solidFill>
                  <a:schemeClr val="dk1"/>
                </a:solidFill>
                <a:latin typeface="Arial"/>
                <a:ea typeface="Arial"/>
                <a:cs typeface="Arial"/>
                <a:sym typeface="Arial"/>
              </a:rPr>
              <a:t>5. Session Layer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49"/>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Clr>
                <a:schemeClr val="dk1"/>
              </a:buClr>
              <a:buSzPts val="1800"/>
              <a:buNone/>
            </a:pPr>
            <a:r>
              <a:rPr lang="en-US"/>
              <a:t>       Session layer</a:t>
            </a:r>
            <a:endParaRPr/>
          </a:p>
        </p:txBody>
      </p:sp>
      <p:sp>
        <p:nvSpPr>
          <p:cNvPr id="278" name="Google Shape;278;p49"/>
          <p:cNvSpPr txBox="1"/>
          <p:nvPr>
            <p:ph idx="1" type="body"/>
          </p:nvPr>
        </p:nvSpPr>
        <p:spPr>
          <a:xfrm>
            <a:off x="457200" y="1604520"/>
            <a:ext cx="8229240" cy="3977280"/>
          </a:xfrm>
          <a:prstGeom prst="rect">
            <a:avLst/>
          </a:prstGeom>
          <a:noFill/>
          <a:ln>
            <a:noFill/>
          </a:ln>
        </p:spPr>
        <p:txBody>
          <a:bodyPr anchorCtr="0" anchor="t" bIns="0" lIns="0" spcFirstLastPara="1" rIns="0" wrap="square" tIns="0">
            <a:normAutofit/>
          </a:bodyPr>
          <a:lstStyle/>
          <a:p>
            <a:pPr indent="-228600" lvl="0" marL="457200" rtl="0" algn="l">
              <a:lnSpc>
                <a:spcPct val="90000"/>
              </a:lnSpc>
              <a:spcBef>
                <a:spcPts val="1000"/>
              </a:spcBef>
              <a:spcAft>
                <a:spcPts val="0"/>
              </a:spcAft>
              <a:buClr>
                <a:schemeClr val="dk1"/>
              </a:buClr>
              <a:buSzPts val="1800"/>
              <a:buNone/>
            </a:pPr>
            <a:r>
              <a:t/>
            </a:r>
            <a:endParaRPr/>
          </a:p>
        </p:txBody>
      </p:sp>
      <p:pic>
        <p:nvPicPr>
          <p:cNvPr id="279" name="Google Shape;279;p49"/>
          <p:cNvPicPr preferRelativeResize="0"/>
          <p:nvPr/>
        </p:nvPicPr>
        <p:blipFill rotWithShape="1">
          <a:blip r:embed="rId3">
            <a:alphaModFix/>
          </a:blip>
          <a:srcRect b="0" l="0" r="0" t="0"/>
          <a:stretch/>
        </p:blipFill>
        <p:spPr>
          <a:xfrm>
            <a:off x="245097" y="1189022"/>
            <a:ext cx="8644379" cy="4650984"/>
          </a:xfrm>
          <a:prstGeom prst="rect">
            <a:avLst/>
          </a:prstGeom>
          <a:noFill/>
          <a:ln>
            <a:noFill/>
          </a:ln>
        </p:spPr>
      </p:pic>
      <p:sp>
        <p:nvSpPr>
          <p:cNvPr id="280" name="Google Shape;280;p49"/>
          <p:cNvSpPr/>
          <p:nvPr/>
        </p:nvSpPr>
        <p:spPr>
          <a:xfrm>
            <a:off x="549892" y="6233853"/>
            <a:ext cx="8077200" cy="400069"/>
          </a:xfrm>
          <a:prstGeom prst="rect">
            <a:avLst/>
          </a:prstGeom>
          <a:solidFill>
            <a:srgbClr val="99FF33"/>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000"/>
              <a:buFont typeface="Arial"/>
              <a:buNone/>
            </a:pPr>
            <a:r>
              <a:rPr b="1" i="0" lang="en-US" sz="2000" u="none" cap="none" strike="noStrike">
                <a:solidFill>
                  <a:schemeClr val="dk1"/>
                </a:solidFill>
                <a:latin typeface="Times New Roman"/>
                <a:ea typeface="Times New Roman"/>
                <a:cs typeface="Times New Roman"/>
                <a:sym typeface="Times New Roman"/>
              </a:rPr>
              <a:t>The session layer is responsible for dialog control and synchronization.</a:t>
            </a:r>
            <a:endParaRPr b="0" i="0" sz="2000" u="none" cap="none" strike="noStrike">
              <a:solidFill>
                <a:srgbClr val="000000"/>
              </a:solidFill>
              <a:latin typeface="Arial"/>
              <a:ea typeface="Arial"/>
              <a:cs typeface="Arial"/>
              <a:sym typeface="Arial"/>
            </a:endParaRPr>
          </a:p>
        </p:txBody>
      </p:sp>
      <p:grpSp>
        <p:nvGrpSpPr>
          <p:cNvPr id="281" name="Google Shape;281;p49"/>
          <p:cNvGrpSpPr/>
          <p:nvPr/>
        </p:nvGrpSpPr>
        <p:grpSpPr>
          <a:xfrm>
            <a:off x="549892" y="5840006"/>
            <a:ext cx="992306" cy="393847"/>
            <a:chOff x="1200" y="1248"/>
            <a:chExt cx="720" cy="357"/>
          </a:xfrm>
        </p:grpSpPr>
        <p:pic>
          <p:nvPicPr>
            <p:cNvPr id="282" name="Google Shape;282;p49"/>
            <p:cNvPicPr preferRelativeResize="0"/>
            <p:nvPr/>
          </p:nvPicPr>
          <p:blipFill rotWithShape="1">
            <a:blip r:embed="rId4">
              <a:alphaModFix/>
            </a:blip>
            <a:srcRect b="0" l="0" r="0" t="0"/>
            <a:stretch/>
          </p:blipFill>
          <p:spPr>
            <a:xfrm>
              <a:off x="1200" y="1248"/>
              <a:ext cx="720" cy="357"/>
            </a:xfrm>
            <a:prstGeom prst="rect">
              <a:avLst/>
            </a:prstGeom>
            <a:noFill/>
            <a:ln>
              <a:noFill/>
            </a:ln>
          </p:spPr>
        </p:pic>
        <p:sp>
          <p:nvSpPr>
            <p:cNvPr id="283" name="Google Shape;283;p49"/>
            <p:cNvSpPr txBox="1"/>
            <p:nvPr/>
          </p:nvSpPr>
          <p:spPr>
            <a:xfrm>
              <a:off x="1284" y="1248"/>
              <a:ext cx="551" cy="25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i="1" lang="en-US" sz="2000" u="none" cap="none" strike="noStrike">
                  <a:solidFill>
                    <a:schemeClr val="hlink"/>
                  </a:solidFill>
                  <a:latin typeface="Times New Roman"/>
                  <a:ea typeface="Times New Roman"/>
                  <a:cs typeface="Times New Roman"/>
                  <a:sym typeface="Times New Roman"/>
                </a:rPr>
                <a:t>Note</a:t>
              </a:r>
              <a:endParaRPr b="0" i="0" sz="2000" u="none" cap="none" strike="noStrike">
                <a:solidFill>
                  <a:srgbClr val="000000"/>
                </a:solidFill>
                <a:latin typeface="Arial"/>
                <a:ea typeface="Arial"/>
                <a:cs typeface="Arial"/>
                <a:sym typeface="Arial"/>
              </a:endParaRPr>
            </a:p>
          </p:txBody>
        </p:sp>
      </p:gr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50"/>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Clr>
                <a:schemeClr val="dk1"/>
              </a:buClr>
              <a:buSzPts val="1800"/>
              <a:buNone/>
            </a:pPr>
            <a:r>
              <a:rPr lang="en-US"/>
              <a:t>       6. Presentation layer</a:t>
            </a:r>
            <a:endParaRPr/>
          </a:p>
        </p:txBody>
      </p:sp>
      <p:pic>
        <p:nvPicPr>
          <p:cNvPr id="289" name="Google Shape;289;p50"/>
          <p:cNvPicPr preferRelativeResize="0"/>
          <p:nvPr/>
        </p:nvPicPr>
        <p:blipFill rotWithShape="1">
          <a:blip r:embed="rId3">
            <a:alphaModFix/>
          </a:blip>
          <a:srcRect b="0" l="0" r="0" t="0"/>
          <a:stretch/>
        </p:blipFill>
        <p:spPr>
          <a:xfrm>
            <a:off x="362564" y="1604520"/>
            <a:ext cx="8418512" cy="2862262"/>
          </a:xfrm>
          <a:prstGeom prst="rect">
            <a:avLst/>
          </a:prstGeom>
          <a:noFill/>
          <a:ln>
            <a:noFill/>
          </a:ln>
        </p:spPr>
      </p:pic>
      <p:sp>
        <p:nvSpPr>
          <p:cNvPr id="290" name="Google Shape;290;p50"/>
          <p:cNvSpPr/>
          <p:nvPr/>
        </p:nvSpPr>
        <p:spPr>
          <a:xfrm>
            <a:off x="540821" y="5378814"/>
            <a:ext cx="8077200" cy="707846"/>
          </a:xfrm>
          <a:prstGeom prst="rect">
            <a:avLst/>
          </a:prstGeom>
          <a:solidFill>
            <a:srgbClr val="99FF33"/>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000"/>
              <a:buFont typeface="Arial"/>
              <a:buNone/>
            </a:pPr>
            <a:r>
              <a:rPr b="1" i="0" lang="en-US" sz="2000" u="none" cap="none" strike="noStrike">
                <a:solidFill>
                  <a:schemeClr val="dk1"/>
                </a:solidFill>
                <a:latin typeface="Times New Roman"/>
                <a:ea typeface="Times New Roman"/>
                <a:cs typeface="Times New Roman"/>
                <a:sym typeface="Times New Roman"/>
              </a:rPr>
              <a:t>The presentation layer is responsible for translation, compression, and encryption.</a:t>
            </a:r>
            <a:endParaRPr b="0" i="0" sz="2000" u="none" cap="none" strike="noStrike">
              <a:solidFill>
                <a:srgbClr val="000000"/>
              </a:solidFill>
              <a:latin typeface="Arial"/>
              <a:ea typeface="Arial"/>
              <a:cs typeface="Arial"/>
              <a:sym typeface="Arial"/>
            </a:endParaRPr>
          </a:p>
        </p:txBody>
      </p:sp>
      <p:grpSp>
        <p:nvGrpSpPr>
          <p:cNvPr id="291" name="Google Shape;291;p50"/>
          <p:cNvGrpSpPr/>
          <p:nvPr/>
        </p:nvGrpSpPr>
        <p:grpSpPr>
          <a:xfrm>
            <a:off x="540821" y="4930080"/>
            <a:ext cx="908685" cy="448734"/>
            <a:chOff x="1200" y="1248"/>
            <a:chExt cx="720" cy="357"/>
          </a:xfrm>
        </p:grpSpPr>
        <p:pic>
          <p:nvPicPr>
            <p:cNvPr id="292" name="Google Shape;292;p50"/>
            <p:cNvPicPr preferRelativeResize="0"/>
            <p:nvPr/>
          </p:nvPicPr>
          <p:blipFill rotWithShape="1">
            <a:blip r:embed="rId4">
              <a:alphaModFix/>
            </a:blip>
            <a:srcRect b="0" l="0" r="0" t="0"/>
            <a:stretch/>
          </p:blipFill>
          <p:spPr>
            <a:xfrm>
              <a:off x="1200" y="1248"/>
              <a:ext cx="720" cy="357"/>
            </a:xfrm>
            <a:prstGeom prst="rect">
              <a:avLst/>
            </a:prstGeom>
            <a:noFill/>
            <a:ln>
              <a:noFill/>
            </a:ln>
          </p:spPr>
        </p:pic>
        <p:sp>
          <p:nvSpPr>
            <p:cNvPr id="293" name="Google Shape;293;p50"/>
            <p:cNvSpPr txBox="1"/>
            <p:nvPr/>
          </p:nvSpPr>
          <p:spPr>
            <a:xfrm>
              <a:off x="1284" y="1248"/>
              <a:ext cx="551" cy="25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i="1" lang="en-US" sz="2000" u="none" cap="none" strike="noStrike">
                  <a:solidFill>
                    <a:schemeClr val="hlink"/>
                  </a:solidFill>
                  <a:latin typeface="Times New Roman"/>
                  <a:ea typeface="Times New Roman"/>
                  <a:cs typeface="Times New Roman"/>
                  <a:sym typeface="Times New Roman"/>
                </a:rPr>
                <a:t>Note</a:t>
              </a:r>
              <a:endParaRPr b="0" i="0" sz="2000" u="none" cap="none" strike="noStrike">
                <a:solidFill>
                  <a:srgbClr val="000000"/>
                </a:solidFill>
                <a:latin typeface="Arial"/>
                <a:ea typeface="Arial"/>
                <a:cs typeface="Arial"/>
                <a:sym typeface="Arial"/>
              </a:endParaRPr>
            </a:p>
          </p:txBody>
        </p:sp>
      </p:gr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51"/>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Clr>
                <a:schemeClr val="dk1"/>
              </a:buClr>
              <a:buSzPts val="1800"/>
              <a:buNone/>
            </a:pPr>
            <a:r>
              <a:rPr lang="en-US"/>
              <a:t>       7. Application layer</a:t>
            </a:r>
            <a:endParaRPr/>
          </a:p>
        </p:txBody>
      </p:sp>
      <p:pic>
        <p:nvPicPr>
          <p:cNvPr id="299" name="Google Shape;299;p51"/>
          <p:cNvPicPr preferRelativeResize="0"/>
          <p:nvPr/>
        </p:nvPicPr>
        <p:blipFill rotWithShape="1">
          <a:blip r:embed="rId3">
            <a:alphaModFix/>
          </a:blip>
          <a:srcRect b="0" l="0" r="0" t="0"/>
          <a:stretch/>
        </p:blipFill>
        <p:spPr>
          <a:xfrm>
            <a:off x="268107" y="1129237"/>
            <a:ext cx="8455026" cy="4275138"/>
          </a:xfrm>
          <a:prstGeom prst="rect">
            <a:avLst/>
          </a:prstGeom>
          <a:noFill/>
          <a:ln>
            <a:noFill/>
          </a:ln>
        </p:spPr>
      </p:pic>
      <p:sp>
        <p:nvSpPr>
          <p:cNvPr id="300" name="Google Shape;300;p51"/>
          <p:cNvSpPr/>
          <p:nvPr/>
        </p:nvSpPr>
        <p:spPr>
          <a:xfrm>
            <a:off x="457200" y="6027003"/>
            <a:ext cx="8077200" cy="400069"/>
          </a:xfrm>
          <a:prstGeom prst="rect">
            <a:avLst/>
          </a:prstGeom>
          <a:solidFill>
            <a:srgbClr val="99FF33"/>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000"/>
              <a:buFont typeface="Arial"/>
              <a:buNone/>
            </a:pPr>
            <a:r>
              <a:rPr b="1" i="0" lang="en-US" sz="2000" u="none" cap="none" strike="noStrike">
                <a:solidFill>
                  <a:schemeClr val="dk1"/>
                </a:solidFill>
                <a:latin typeface="Times New Roman"/>
                <a:ea typeface="Times New Roman"/>
                <a:cs typeface="Times New Roman"/>
                <a:sym typeface="Times New Roman"/>
              </a:rPr>
              <a:t>The application layer is responsible for providing services to the user.</a:t>
            </a:r>
            <a:endParaRPr b="0" i="0" sz="2000" u="none" cap="none" strike="noStrike">
              <a:solidFill>
                <a:srgbClr val="000000"/>
              </a:solidFill>
              <a:latin typeface="Arial"/>
              <a:ea typeface="Arial"/>
              <a:cs typeface="Arial"/>
              <a:sym typeface="Arial"/>
            </a:endParaRPr>
          </a:p>
        </p:txBody>
      </p:sp>
      <p:grpSp>
        <p:nvGrpSpPr>
          <p:cNvPr id="301" name="Google Shape;301;p51"/>
          <p:cNvGrpSpPr/>
          <p:nvPr/>
        </p:nvGrpSpPr>
        <p:grpSpPr>
          <a:xfrm>
            <a:off x="468004" y="5549381"/>
            <a:ext cx="1033249" cy="482933"/>
            <a:chOff x="1200" y="1248"/>
            <a:chExt cx="720" cy="357"/>
          </a:xfrm>
        </p:grpSpPr>
        <p:pic>
          <p:nvPicPr>
            <p:cNvPr id="302" name="Google Shape;302;p51"/>
            <p:cNvPicPr preferRelativeResize="0"/>
            <p:nvPr/>
          </p:nvPicPr>
          <p:blipFill rotWithShape="1">
            <a:blip r:embed="rId4">
              <a:alphaModFix/>
            </a:blip>
            <a:srcRect b="0" l="0" r="0" t="0"/>
            <a:stretch/>
          </p:blipFill>
          <p:spPr>
            <a:xfrm>
              <a:off x="1200" y="1248"/>
              <a:ext cx="720" cy="357"/>
            </a:xfrm>
            <a:prstGeom prst="rect">
              <a:avLst/>
            </a:prstGeom>
            <a:noFill/>
            <a:ln>
              <a:noFill/>
            </a:ln>
          </p:spPr>
        </p:pic>
        <p:sp>
          <p:nvSpPr>
            <p:cNvPr id="303" name="Google Shape;303;p51"/>
            <p:cNvSpPr txBox="1"/>
            <p:nvPr/>
          </p:nvSpPr>
          <p:spPr>
            <a:xfrm>
              <a:off x="1284" y="1256"/>
              <a:ext cx="551" cy="25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i="1" lang="en-US" sz="2000" u="none" cap="none" strike="noStrike">
                  <a:solidFill>
                    <a:schemeClr val="hlink"/>
                  </a:solidFill>
                  <a:latin typeface="Times New Roman"/>
                  <a:ea typeface="Times New Roman"/>
                  <a:cs typeface="Times New Roman"/>
                  <a:sym typeface="Times New Roman"/>
                </a:rPr>
                <a:t>Note</a:t>
              </a:r>
              <a:endParaRPr b="0" i="0" sz="2000" u="none" cap="none" strike="noStrike">
                <a:solidFill>
                  <a:srgbClr val="000000"/>
                </a:solidFill>
                <a:latin typeface="Arial"/>
                <a:ea typeface="Arial"/>
                <a:cs typeface="Arial"/>
                <a:sym typeface="Arial"/>
              </a:endParaRPr>
            </a:p>
          </p:txBody>
        </p:sp>
      </p:gr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52"/>
          <p:cNvSpPr txBox="1"/>
          <p:nvPr>
            <p:ph type="title"/>
          </p:nvPr>
        </p:nvSpPr>
        <p:spPr>
          <a:xfrm>
            <a:off x="228600" y="76200"/>
            <a:ext cx="5486100" cy="91410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Clr>
                <a:schemeClr val="dk1"/>
              </a:buClr>
              <a:buSzPts val="1800"/>
              <a:buNone/>
            </a:pPr>
            <a:r>
              <a:rPr lang="en-US"/>
              <a:t>       Summary of layers</a:t>
            </a:r>
            <a:endParaRPr/>
          </a:p>
        </p:txBody>
      </p:sp>
      <p:pic>
        <p:nvPicPr>
          <p:cNvPr id="309" name="Google Shape;309;p52"/>
          <p:cNvPicPr preferRelativeResize="0"/>
          <p:nvPr/>
        </p:nvPicPr>
        <p:blipFill rotWithShape="1">
          <a:blip r:embed="rId3">
            <a:alphaModFix/>
          </a:blip>
          <a:srcRect b="0" l="0" r="0" t="0"/>
          <a:stretch/>
        </p:blipFill>
        <p:spPr>
          <a:xfrm>
            <a:off x="496528" y="1816250"/>
            <a:ext cx="8189912" cy="414149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53"/>
          <p:cNvSpPr txBox="1"/>
          <p:nvPr>
            <p:ph type="title"/>
          </p:nvPr>
        </p:nvSpPr>
        <p:spPr>
          <a:xfrm>
            <a:off x="0" y="0"/>
            <a:ext cx="5950424" cy="91404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Clr>
                <a:schemeClr val="dk1"/>
              </a:buClr>
              <a:buSzPts val="1800"/>
              <a:buNone/>
            </a:pPr>
            <a:r>
              <a:rPr lang="en-US"/>
              <a:t>       Protocol supported at various layers</a:t>
            </a:r>
            <a:endParaRPr/>
          </a:p>
        </p:txBody>
      </p:sp>
      <p:pic>
        <p:nvPicPr>
          <p:cNvPr id="315" name="Google Shape;315;p53"/>
          <p:cNvPicPr preferRelativeResize="0"/>
          <p:nvPr/>
        </p:nvPicPr>
        <p:blipFill rotWithShape="1">
          <a:blip r:embed="rId3">
            <a:alphaModFix/>
          </a:blip>
          <a:srcRect b="0" l="0" r="0" t="0"/>
          <a:stretch/>
        </p:blipFill>
        <p:spPr>
          <a:xfrm>
            <a:off x="405353" y="1357460"/>
            <a:ext cx="8281087" cy="4430597"/>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54"/>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Clr>
                <a:schemeClr val="dk1"/>
              </a:buClr>
              <a:buSzPts val="1800"/>
              <a:buNone/>
            </a:pPr>
            <a:r>
              <a:rPr lang="en-US"/>
              <a:t>       Protocols at Application layer</a:t>
            </a:r>
            <a:endParaRPr/>
          </a:p>
        </p:txBody>
      </p:sp>
      <p:sp>
        <p:nvSpPr>
          <p:cNvPr id="321" name="Google Shape;321;p54"/>
          <p:cNvSpPr txBox="1"/>
          <p:nvPr>
            <p:ph idx="1" type="body"/>
          </p:nvPr>
        </p:nvSpPr>
        <p:spPr>
          <a:xfrm>
            <a:off x="0" y="774701"/>
            <a:ext cx="8966579" cy="5298554"/>
          </a:xfrm>
          <a:prstGeom prst="rect">
            <a:avLst/>
          </a:prstGeom>
          <a:noFill/>
          <a:ln>
            <a:noFill/>
          </a:ln>
        </p:spPr>
        <p:txBody>
          <a:bodyPr anchorCtr="0" anchor="t" bIns="0" lIns="0" spcFirstLastPara="1" rIns="0" wrap="square" tIns="0">
            <a:noAutofit/>
          </a:bodyPr>
          <a:lstStyle/>
          <a:p>
            <a:pPr indent="-342900" lvl="0" marL="457200" rtl="0" algn="just">
              <a:lnSpc>
                <a:spcPct val="150000"/>
              </a:lnSpc>
              <a:spcBef>
                <a:spcPts val="1000"/>
              </a:spcBef>
              <a:spcAft>
                <a:spcPts val="0"/>
              </a:spcAft>
              <a:buSzPts val="1800"/>
              <a:buChar char="•"/>
            </a:pPr>
            <a:r>
              <a:rPr b="1" lang="en-US" sz="2000">
                <a:latin typeface="Times New Roman"/>
                <a:ea typeface="Times New Roman"/>
                <a:cs typeface="Times New Roman"/>
                <a:sym typeface="Times New Roman"/>
              </a:rPr>
              <a:t>TELNET: </a:t>
            </a:r>
            <a:r>
              <a:rPr lang="en-US" sz="2000">
                <a:latin typeface="Times New Roman"/>
                <a:ea typeface="Times New Roman"/>
                <a:cs typeface="Times New Roman"/>
                <a:sym typeface="Times New Roman"/>
              </a:rPr>
              <a:t>Telnet stands for the </a:t>
            </a:r>
            <a:r>
              <a:rPr b="1" lang="en-US" sz="2000">
                <a:latin typeface="Times New Roman"/>
                <a:ea typeface="Times New Roman"/>
                <a:cs typeface="Times New Roman"/>
                <a:sym typeface="Times New Roman"/>
              </a:rPr>
              <a:t>TEL</a:t>
            </a:r>
            <a:r>
              <a:rPr lang="en-US" sz="2000">
                <a:latin typeface="Times New Roman"/>
                <a:ea typeface="Times New Roman"/>
                <a:cs typeface="Times New Roman"/>
                <a:sym typeface="Times New Roman"/>
              </a:rPr>
              <a:t>etype </a:t>
            </a:r>
            <a:r>
              <a:rPr b="1" lang="en-US" sz="2000">
                <a:latin typeface="Times New Roman"/>
                <a:ea typeface="Times New Roman"/>
                <a:cs typeface="Times New Roman"/>
                <a:sym typeface="Times New Roman"/>
              </a:rPr>
              <a:t>NET</a:t>
            </a:r>
            <a:r>
              <a:rPr lang="en-US" sz="2000">
                <a:latin typeface="Times New Roman"/>
                <a:ea typeface="Times New Roman"/>
                <a:cs typeface="Times New Roman"/>
                <a:sym typeface="Times New Roman"/>
              </a:rPr>
              <a:t>work. It helps in terminal emulation. It allows Telnet clients to access the resources of the Telnet server. It is used for managing files on the internet. It is used for the initial setup of devices like switches. The telnet command is a command that uses the Telnet protocol to communicate with a remote device or system. Port number of telnet is 23. </a:t>
            </a:r>
            <a:endParaRPr sz="2000">
              <a:latin typeface="Times New Roman"/>
              <a:ea typeface="Times New Roman"/>
              <a:cs typeface="Times New Roman"/>
              <a:sym typeface="Times New Roman"/>
            </a:endParaRPr>
          </a:p>
          <a:p>
            <a:pPr indent="-342900" lvl="0" marL="457200" rtl="0" algn="just">
              <a:lnSpc>
                <a:spcPct val="150000"/>
              </a:lnSpc>
              <a:spcBef>
                <a:spcPts val="1000"/>
              </a:spcBef>
              <a:spcAft>
                <a:spcPts val="0"/>
              </a:spcAft>
              <a:buSzPts val="1800"/>
              <a:buChar char="•"/>
            </a:pPr>
            <a:r>
              <a:rPr b="1" lang="en-US" sz="2000">
                <a:latin typeface="Times New Roman"/>
                <a:ea typeface="Times New Roman"/>
                <a:cs typeface="Times New Roman"/>
                <a:sym typeface="Times New Roman"/>
              </a:rPr>
              <a:t>FTP: </a:t>
            </a:r>
            <a:r>
              <a:rPr lang="en-US" sz="2000">
                <a:latin typeface="Times New Roman"/>
                <a:ea typeface="Times New Roman"/>
                <a:cs typeface="Times New Roman"/>
                <a:sym typeface="Times New Roman"/>
              </a:rPr>
              <a:t>FTP stands for file transfer protocol. It is the protocol that actually lets us transfer files. It can facilitate this between any two machines using it. But FTP is not just a protocol but it is also a program. FTP promotes sharing of files via remote computers with reliable and efficient data transfer. The Port number for FTP is 20 for data and 21 for control.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11"/>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Clr>
                <a:schemeClr val="dk1"/>
              </a:buClr>
              <a:buSzPts val="1800"/>
              <a:buNone/>
            </a:pPr>
            <a:r>
              <a:rPr lang="en-US"/>
              <a:t>       Protocols at Application layer</a:t>
            </a:r>
            <a:endParaRPr/>
          </a:p>
        </p:txBody>
      </p:sp>
      <p:sp>
        <p:nvSpPr>
          <p:cNvPr id="327" name="Google Shape;327;p11"/>
          <p:cNvSpPr txBox="1"/>
          <p:nvPr>
            <p:ph idx="1" type="body"/>
          </p:nvPr>
        </p:nvSpPr>
        <p:spPr>
          <a:xfrm>
            <a:off x="0" y="774701"/>
            <a:ext cx="8966579" cy="5298554"/>
          </a:xfrm>
          <a:prstGeom prst="rect">
            <a:avLst/>
          </a:prstGeom>
          <a:noFill/>
          <a:ln>
            <a:noFill/>
          </a:ln>
        </p:spPr>
        <p:txBody>
          <a:bodyPr anchorCtr="0" anchor="t" bIns="0" lIns="0" spcFirstLastPara="1" rIns="0" wrap="square" tIns="0">
            <a:noAutofit/>
          </a:bodyPr>
          <a:lstStyle/>
          <a:p>
            <a:pPr indent="-342900" lvl="0" marL="457200" rtl="0" algn="just">
              <a:lnSpc>
                <a:spcPct val="150000"/>
              </a:lnSpc>
              <a:spcBef>
                <a:spcPts val="1000"/>
              </a:spcBef>
              <a:spcAft>
                <a:spcPts val="0"/>
              </a:spcAft>
              <a:buSzPts val="1800"/>
              <a:buChar char="•"/>
            </a:pPr>
            <a:r>
              <a:rPr b="1" lang="en-US" sz="2000">
                <a:latin typeface="Times New Roman"/>
                <a:ea typeface="Times New Roman"/>
                <a:cs typeface="Times New Roman"/>
                <a:sym typeface="Times New Roman"/>
              </a:rPr>
              <a:t>TFTP: </a:t>
            </a:r>
            <a:r>
              <a:rPr lang="en-US" sz="2000">
                <a:latin typeface="Times New Roman"/>
                <a:ea typeface="Times New Roman"/>
                <a:cs typeface="Times New Roman"/>
                <a:sym typeface="Times New Roman"/>
              </a:rPr>
              <a:t>The Trivial File Transfer Protocol (TFTP) is the stripped-down, stock version of FTP, but it’s the protocol of choice if you know exactly what you want and where to find it. It’s a technology for transferring files between network devices and is a simplified version of FTP. The Port number for TFTP is 69.</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55"/>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Clr>
                <a:schemeClr val="dk1"/>
              </a:buClr>
              <a:buSzPts val="1800"/>
              <a:buNone/>
            </a:pPr>
            <a:r>
              <a:rPr lang="en-US"/>
              <a:t>       Continued….</a:t>
            </a:r>
            <a:endParaRPr/>
          </a:p>
        </p:txBody>
      </p:sp>
      <p:sp>
        <p:nvSpPr>
          <p:cNvPr id="333" name="Google Shape;333;p55"/>
          <p:cNvSpPr txBox="1"/>
          <p:nvPr>
            <p:ph idx="1" type="body"/>
          </p:nvPr>
        </p:nvSpPr>
        <p:spPr>
          <a:xfrm>
            <a:off x="95534" y="787400"/>
            <a:ext cx="8720920" cy="5517866"/>
          </a:xfrm>
          <a:prstGeom prst="rect">
            <a:avLst/>
          </a:prstGeom>
          <a:noFill/>
          <a:ln>
            <a:noFill/>
          </a:ln>
        </p:spPr>
        <p:txBody>
          <a:bodyPr anchorCtr="0" anchor="t" bIns="0" lIns="0" spcFirstLastPara="1" rIns="0" wrap="square" tIns="0">
            <a:noAutofit/>
          </a:bodyPr>
          <a:lstStyle/>
          <a:p>
            <a:pPr indent="-342900" lvl="0" marL="457200" rtl="0" algn="just">
              <a:lnSpc>
                <a:spcPct val="150000"/>
              </a:lnSpc>
              <a:spcBef>
                <a:spcPts val="1000"/>
              </a:spcBef>
              <a:spcAft>
                <a:spcPts val="0"/>
              </a:spcAft>
              <a:buSzPts val="1800"/>
              <a:buChar char="•"/>
            </a:pPr>
            <a:r>
              <a:rPr b="1" lang="en-US" sz="2000">
                <a:latin typeface="Times New Roman"/>
                <a:ea typeface="Times New Roman"/>
                <a:cs typeface="Times New Roman"/>
                <a:sym typeface="Times New Roman"/>
              </a:rPr>
              <a:t>SMTP: </a:t>
            </a:r>
            <a:r>
              <a:rPr lang="en-US" sz="2000">
                <a:latin typeface="Times New Roman"/>
                <a:ea typeface="Times New Roman"/>
                <a:cs typeface="Times New Roman"/>
                <a:sym typeface="Times New Roman"/>
              </a:rPr>
              <a:t>It stands for Simple Mail Transfer Protocol. It is a part of the TCP/IP protocol. Using a process called “store and forward,” SMTP moves your email on and across networks. It works closely with something called the Mail Transfer Agent (MTA) to send your communication to the right computer and email inbox. The Port number for SMTP is 25. </a:t>
            </a:r>
            <a:endParaRPr sz="2000">
              <a:latin typeface="Times New Roman"/>
              <a:ea typeface="Times New Roman"/>
              <a:cs typeface="Times New Roman"/>
              <a:sym typeface="Times New Roman"/>
            </a:endParaRPr>
          </a:p>
          <a:p>
            <a:pPr indent="-342900" lvl="0" marL="457200" rtl="0" algn="just">
              <a:lnSpc>
                <a:spcPct val="150000"/>
              </a:lnSpc>
              <a:spcBef>
                <a:spcPts val="1000"/>
              </a:spcBef>
              <a:spcAft>
                <a:spcPts val="0"/>
              </a:spcAft>
              <a:buSzPts val="1800"/>
              <a:buChar char="•"/>
            </a:pPr>
            <a:r>
              <a:rPr b="1" lang="en-US" sz="2000">
                <a:latin typeface="Times New Roman"/>
                <a:ea typeface="Times New Roman"/>
                <a:cs typeface="Times New Roman"/>
                <a:sym typeface="Times New Roman"/>
              </a:rPr>
              <a:t>SNMP: </a:t>
            </a:r>
            <a:r>
              <a:rPr lang="en-US" sz="2000">
                <a:latin typeface="Times New Roman"/>
                <a:ea typeface="Times New Roman"/>
                <a:cs typeface="Times New Roman"/>
                <a:sym typeface="Times New Roman"/>
              </a:rPr>
              <a:t>It stands for Simple Network Management Protocol. It gathers data by polling the devices on the network from a management station at fixed or random intervals, requiring them to disclose certain information. It is a way that servers can share information about their current state, and also a channel through which an administrate can modify pre-defined values. The Port number of SNMP is 161(TCP) and 162(UDP). </a:t>
            </a:r>
            <a:endParaRPr sz="2000">
              <a:latin typeface="Times New Roman"/>
              <a:ea typeface="Times New Roman"/>
              <a:cs typeface="Times New Roman"/>
              <a:sym typeface="Times New Roman"/>
            </a:endParaRPr>
          </a:p>
          <a:p>
            <a:pPr indent="-228600" lvl="0" marL="457200" rtl="0" algn="just">
              <a:lnSpc>
                <a:spcPct val="150000"/>
              </a:lnSpc>
              <a:spcBef>
                <a:spcPts val="1000"/>
              </a:spcBef>
              <a:spcAft>
                <a:spcPts val="0"/>
              </a:spcAft>
              <a:buSzPts val="1800"/>
              <a:buNone/>
            </a:pPr>
            <a:r>
              <a:t/>
            </a:r>
            <a:endParaRPr sz="2000">
              <a:latin typeface="Times New Roman"/>
              <a:ea typeface="Times New Roman"/>
              <a:cs typeface="Times New Roman"/>
              <a:sym typeface="Times New Roman"/>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56"/>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Clr>
                <a:schemeClr val="dk1"/>
              </a:buClr>
              <a:buSzPts val="1800"/>
              <a:buNone/>
            </a:pPr>
            <a:r>
              <a:rPr lang="en-US"/>
              <a:t>       Continued…</a:t>
            </a:r>
            <a:endParaRPr/>
          </a:p>
        </p:txBody>
      </p:sp>
      <p:sp>
        <p:nvSpPr>
          <p:cNvPr id="339" name="Google Shape;339;p56"/>
          <p:cNvSpPr txBox="1"/>
          <p:nvPr>
            <p:ph idx="1" type="body"/>
          </p:nvPr>
        </p:nvSpPr>
        <p:spPr>
          <a:xfrm>
            <a:off x="457200" y="1604520"/>
            <a:ext cx="8229240" cy="3977280"/>
          </a:xfrm>
          <a:prstGeom prst="rect">
            <a:avLst/>
          </a:prstGeom>
          <a:noFill/>
          <a:ln>
            <a:noFill/>
          </a:ln>
        </p:spPr>
        <p:txBody>
          <a:bodyPr anchorCtr="0" anchor="t" bIns="0" lIns="0" spcFirstLastPara="1" rIns="0" wrap="square" tIns="0">
            <a:normAutofit fontScale="92500" lnSpcReduction="10000"/>
          </a:bodyPr>
          <a:lstStyle/>
          <a:p>
            <a:pPr indent="-342900" lvl="0" marL="457200" rtl="0" algn="just">
              <a:lnSpc>
                <a:spcPct val="150000"/>
              </a:lnSpc>
              <a:spcBef>
                <a:spcPts val="1000"/>
              </a:spcBef>
              <a:spcAft>
                <a:spcPts val="0"/>
              </a:spcAft>
              <a:buSzPct val="97297"/>
              <a:buChar char="•"/>
            </a:pPr>
            <a:r>
              <a:rPr b="1" lang="en-US" sz="2000">
                <a:latin typeface="Times New Roman"/>
                <a:ea typeface="Times New Roman"/>
                <a:cs typeface="Times New Roman"/>
                <a:sym typeface="Times New Roman"/>
              </a:rPr>
              <a:t>DNS: </a:t>
            </a:r>
            <a:r>
              <a:rPr lang="en-US" sz="2000">
                <a:latin typeface="Times New Roman"/>
                <a:ea typeface="Times New Roman"/>
                <a:cs typeface="Times New Roman"/>
                <a:sym typeface="Times New Roman"/>
              </a:rPr>
              <a:t>It stands for Domain Name System. Every time you use a domain name, therefore, a DNS service must translate the name into the corresponding IP address. For example, the domain name www.abc.com might translate to 198.105.232.4. </a:t>
            </a:r>
            <a:br>
              <a:rPr lang="en-US" sz="2000">
                <a:latin typeface="Times New Roman"/>
                <a:ea typeface="Times New Roman"/>
                <a:cs typeface="Times New Roman"/>
                <a:sym typeface="Times New Roman"/>
              </a:rPr>
            </a:br>
            <a:r>
              <a:rPr lang="en-US" sz="2000">
                <a:latin typeface="Times New Roman"/>
                <a:ea typeface="Times New Roman"/>
                <a:cs typeface="Times New Roman"/>
                <a:sym typeface="Times New Roman"/>
              </a:rPr>
              <a:t>The Port number for DNS is 53</a:t>
            </a:r>
            <a:endParaRPr b="1" sz="2000">
              <a:latin typeface="Times New Roman"/>
              <a:ea typeface="Times New Roman"/>
              <a:cs typeface="Times New Roman"/>
              <a:sym typeface="Times New Roman"/>
            </a:endParaRPr>
          </a:p>
          <a:p>
            <a:pPr indent="-342900" lvl="0" marL="457200" rtl="0" algn="just">
              <a:lnSpc>
                <a:spcPct val="150000"/>
              </a:lnSpc>
              <a:spcBef>
                <a:spcPts val="1000"/>
              </a:spcBef>
              <a:spcAft>
                <a:spcPts val="0"/>
              </a:spcAft>
              <a:buSzPct val="97297"/>
              <a:buChar char="•"/>
            </a:pPr>
            <a:r>
              <a:rPr b="1" lang="en-US" sz="2000">
                <a:latin typeface="Times New Roman"/>
                <a:ea typeface="Times New Roman"/>
                <a:cs typeface="Times New Roman"/>
                <a:sym typeface="Times New Roman"/>
              </a:rPr>
              <a:t>DHCP: </a:t>
            </a:r>
            <a:r>
              <a:rPr lang="en-US" sz="2000">
                <a:latin typeface="Times New Roman"/>
                <a:ea typeface="Times New Roman"/>
                <a:cs typeface="Times New Roman"/>
                <a:sym typeface="Times New Roman"/>
              </a:rPr>
              <a:t>It stands for Dynamic Host Configuration Protocol (DHCP). It gives IP addresses to hosts. There is a lot of information a DHCP server can provide to a host when the host is registering for an IP address with the DHCP server. Port number for DHCP is 67, 68. </a:t>
            </a:r>
            <a:endParaRPr/>
          </a:p>
          <a:p>
            <a:pPr indent="-228600" lvl="0" marL="457200" rtl="0" algn="l">
              <a:lnSpc>
                <a:spcPct val="150000"/>
              </a:lnSpc>
              <a:spcBef>
                <a:spcPts val="1000"/>
              </a:spcBef>
              <a:spcAft>
                <a:spcPts val="0"/>
              </a:spcAft>
              <a:buClr>
                <a:schemeClr val="dk1"/>
              </a:buClr>
              <a:buSzPct val="121621"/>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4"/>
          <p:cNvSpPr txBox="1"/>
          <p:nvPr/>
        </p:nvSpPr>
        <p:spPr>
          <a:xfrm>
            <a:off x="457200" y="76200"/>
            <a:ext cx="6019500" cy="8376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000"/>
              <a:buFont typeface="Arial"/>
              <a:buNone/>
            </a:pPr>
            <a:r>
              <a:rPr b="1" i="0" lang="en-US" sz="3000" u="none" cap="none" strike="noStrike">
                <a:solidFill>
                  <a:srgbClr val="000000"/>
                </a:solidFill>
                <a:latin typeface="Times New Roman"/>
                <a:ea typeface="Times New Roman"/>
                <a:cs typeface="Times New Roman"/>
                <a:sym typeface="Times New Roman"/>
              </a:rPr>
              <a:t>Index</a:t>
            </a:r>
            <a:endParaRPr b="0" i="0" sz="3000" u="none" cap="none" strike="noStrike">
              <a:solidFill>
                <a:srgbClr val="000000"/>
              </a:solidFill>
              <a:latin typeface="Arial"/>
              <a:ea typeface="Arial"/>
              <a:cs typeface="Arial"/>
              <a:sym typeface="Arial"/>
            </a:endParaRPr>
          </a:p>
        </p:txBody>
      </p:sp>
      <p:sp>
        <p:nvSpPr>
          <p:cNvPr id="109" name="Google Shape;109;p4"/>
          <p:cNvSpPr txBox="1"/>
          <p:nvPr>
            <p:ph idx="1" type="body"/>
          </p:nvPr>
        </p:nvSpPr>
        <p:spPr>
          <a:xfrm>
            <a:off x="884365" y="5359567"/>
            <a:ext cx="7826002" cy="730148"/>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1"/>
              </a:buClr>
              <a:buSzPts val="1400"/>
              <a:buFont typeface="Times New Roman"/>
              <a:buNone/>
            </a:pPr>
            <a:r>
              <a:t/>
            </a:r>
            <a:endParaRPr b="1"/>
          </a:p>
          <a:p>
            <a:pPr indent="0" lvl="0" marL="0" marR="0" rtl="0" algn="ctr">
              <a:lnSpc>
                <a:spcPct val="150000"/>
              </a:lnSpc>
              <a:spcBef>
                <a:spcPts val="0"/>
              </a:spcBef>
              <a:spcAft>
                <a:spcPts val="0"/>
              </a:spcAft>
              <a:buClr>
                <a:schemeClr val="dk1"/>
              </a:buClr>
              <a:buSzPts val="2800"/>
              <a:buNone/>
            </a:pPr>
            <a:r>
              <a:rPr b="1" i="0" lang="en-US" u="none" cap="none" strike="noStrike">
                <a:solidFill>
                  <a:schemeClr val="dk1"/>
                </a:solidFill>
                <a:latin typeface="Times New Roman"/>
                <a:ea typeface="Times New Roman"/>
                <a:cs typeface="Times New Roman"/>
                <a:sym typeface="Times New Roman"/>
              </a:rPr>
              <a:t>Figure 1 :OSI Reference Model</a:t>
            </a:r>
            <a:endParaRPr b="1"/>
          </a:p>
        </p:txBody>
      </p:sp>
      <p:pic>
        <p:nvPicPr>
          <p:cNvPr id="110" name="Google Shape;110;p4"/>
          <p:cNvPicPr preferRelativeResize="0"/>
          <p:nvPr/>
        </p:nvPicPr>
        <p:blipFill rotWithShape="1">
          <a:blip r:embed="rId3">
            <a:alphaModFix/>
          </a:blip>
          <a:srcRect b="3931" l="0" r="4377" t="0"/>
          <a:stretch/>
        </p:blipFill>
        <p:spPr>
          <a:xfrm>
            <a:off x="1653527" y="1179307"/>
            <a:ext cx="5836946" cy="418026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57"/>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Clr>
                <a:schemeClr val="dk1"/>
              </a:buClr>
              <a:buSzPts val="1800"/>
              <a:buNone/>
            </a:pPr>
            <a:r>
              <a:rPr lang="en-US"/>
              <a:t>       Presentation layer protocols</a:t>
            </a:r>
            <a:endParaRPr/>
          </a:p>
        </p:txBody>
      </p:sp>
      <p:sp>
        <p:nvSpPr>
          <p:cNvPr id="345" name="Google Shape;345;p57"/>
          <p:cNvSpPr txBox="1"/>
          <p:nvPr>
            <p:ph idx="1" type="body"/>
          </p:nvPr>
        </p:nvSpPr>
        <p:spPr>
          <a:xfrm>
            <a:off x="457200" y="1604520"/>
            <a:ext cx="8229240" cy="3977280"/>
          </a:xfrm>
          <a:prstGeom prst="rect">
            <a:avLst/>
          </a:prstGeom>
          <a:noFill/>
          <a:ln>
            <a:noFill/>
          </a:ln>
        </p:spPr>
        <p:txBody>
          <a:bodyPr anchorCtr="0" anchor="t" bIns="0" lIns="0" spcFirstLastPara="1" rIns="0" wrap="square" tIns="0">
            <a:normAutofit/>
          </a:bodyPr>
          <a:lstStyle/>
          <a:p>
            <a:pPr indent="-342900" lvl="0" marL="457200" rtl="0" algn="just">
              <a:lnSpc>
                <a:spcPct val="150000"/>
              </a:lnSpc>
              <a:spcBef>
                <a:spcPts val="1000"/>
              </a:spcBef>
              <a:spcAft>
                <a:spcPts val="0"/>
              </a:spcAft>
              <a:buSzPts val="1800"/>
              <a:buChar char="•"/>
            </a:pPr>
            <a:r>
              <a:rPr b="1" lang="en-US" sz="2000">
                <a:latin typeface="Times New Roman"/>
                <a:ea typeface="Times New Roman"/>
                <a:cs typeface="Times New Roman"/>
                <a:sym typeface="Times New Roman"/>
              </a:rPr>
              <a:t>MPEG</a:t>
            </a:r>
            <a:r>
              <a:rPr lang="en-US" sz="2000">
                <a:latin typeface="Times New Roman"/>
                <a:ea typeface="Times New Roman"/>
                <a:cs typeface="Times New Roman"/>
                <a:sym typeface="Times New Roman"/>
              </a:rPr>
              <a:t>: </a:t>
            </a:r>
            <a:r>
              <a:rPr b="1" lang="en-US" sz="2000">
                <a:latin typeface="Times New Roman"/>
                <a:ea typeface="Times New Roman"/>
                <a:cs typeface="Times New Roman"/>
                <a:sym typeface="Times New Roman"/>
              </a:rPr>
              <a:t>The Moving Pictures Experts Group's standard for the compression and coding of motion video for CD's</a:t>
            </a:r>
            <a:r>
              <a:rPr lang="en-US" sz="2000">
                <a:latin typeface="Times New Roman"/>
                <a:ea typeface="Times New Roman"/>
                <a:cs typeface="Times New Roman"/>
                <a:sym typeface="Times New Roman"/>
              </a:rPr>
              <a:t> is very popular. QuickTime: This is for use with Machintosh or Power PC programs, it manages audio and video applications.</a:t>
            </a:r>
            <a:endParaRPr/>
          </a:p>
          <a:p>
            <a:pPr indent="-342900" lvl="0" marL="457200" rtl="0" algn="just">
              <a:lnSpc>
                <a:spcPct val="150000"/>
              </a:lnSpc>
              <a:spcBef>
                <a:spcPts val="1000"/>
              </a:spcBef>
              <a:spcAft>
                <a:spcPts val="0"/>
              </a:spcAft>
              <a:buSzPts val="1800"/>
              <a:buChar char="•"/>
            </a:pPr>
            <a:r>
              <a:rPr b="1" lang="en-US" sz="2000">
                <a:latin typeface="Times New Roman"/>
                <a:ea typeface="Times New Roman"/>
                <a:cs typeface="Times New Roman"/>
                <a:sym typeface="Times New Roman"/>
              </a:rPr>
              <a:t>SSL</a:t>
            </a:r>
            <a:r>
              <a:rPr lang="en-US" sz="2000">
                <a:latin typeface="Times New Roman"/>
                <a:ea typeface="Times New Roman"/>
                <a:cs typeface="Times New Roman"/>
                <a:sym typeface="Times New Roman"/>
              </a:rPr>
              <a:t> (</a:t>
            </a:r>
            <a:r>
              <a:rPr b="1" lang="en-US" sz="2000">
                <a:latin typeface="Times New Roman"/>
                <a:ea typeface="Times New Roman"/>
                <a:cs typeface="Times New Roman"/>
                <a:sym typeface="Times New Roman"/>
              </a:rPr>
              <a:t>Secure Socket Layer</a:t>
            </a:r>
            <a:r>
              <a:rPr lang="en-US" sz="2000">
                <a:latin typeface="Times New Roman"/>
                <a:ea typeface="Times New Roman"/>
                <a:cs typeface="Times New Roman"/>
                <a:sym typeface="Times New Roman"/>
              </a:rPr>
              <a:t>) and </a:t>
            </a:r>
            <a:r>
              <a:rPr b="1" lang="en-US" sz="2000">
                <a:latin typeface="Times New Roman"/>
                <a:ea typeface="Times New Roman"/>
                <a:cs typeface="Times New Roman"/>
                <a:sym typeface="Times New Roman"/>
              </a:rPr>
              <a:t>TLS</a:t>
            </a:r>
            <a:r>
              <a:rPr lang="en-US" sz="2000">
                <a:latin typeface="Times New Roman"/>
                <a:ea typeface="Times New Roman"/>
                <a:cs typeface="Times New Roman"/>
                <a:sym typeface="Times New Roman"/>
              </a:rPr>
              <a:t> (Transport Layer Security) are popular cryptographic protocols that are used to imbue web communications with integrity, security, and resilience against unauthorized tampering.</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58"/>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Clr>
                <a:schemeClr val="dk1"/>
              </a:buClr>
              <a:buSzPts val="1800"/>
              <a:buNone/>
            </a:pPr>
            <a:r>
              <a:rPr lang="en-US"/>
              <a:t>       Session layer protocols</a:t>
            </a:r>
            <a:endParaRPr/>
          </a:p>
        </p:txBody>
      </p:sp>
      <p:sp>
        <p:nvSpPr>
          <p:cNvPr id="351" name="Google Shape;351;p58"/>
          <p:cNvSpPr txBox="1"/>
          <p:nvPr>
            <p:ph idx="1" type="body"/>
          </p:nvPr>
        </p:nvSpPr>
        <p:spPr>
          <a:xfrm>
            <a:off x="457200" y="1604520"/>
            <a:ext cx="8229240" cy="4478780"/>
          </a:xfrm>
          <a:prstGeom prst="rect">
            <a:avLst/>
          </a:prstGeom>
          <a:noFill/>
          <a:ln>
            <a:noFill/>
          </a:ln>
        </p:spPr>
        <p:txBody>
          <a:bodyPr anchorCtr="0" anchor="t" bIns="0" lIns="0" spcFirstLastPara="1" rIns="0" wrap="square" tIns="0">
            <a:normAutofit/>
          </a:bodyPr>
          <a:lstStyle/>
          <a:p>
            <a:pPr indent="-342900" lvl="0" marL="457200" rtl="0" algn="just">
              <a:lnSpc>
                <a:spcPct val="150000"/>
              </a:lnSpc>
              <a:spcBef>
                <a:spcPts val="1000"/>
              </a:spcBef>
              <a:spcAft>
                <a:spcPts val="0"/>
              </a:spcAft>
              <a:buSzPts val="1800"/>
              <a:buChar char="•"/>
            </a:pPr>
            <a:r>
              <a:rPr b="1" lang="en-US" sz="2000">
                <a:latin typeface="Times New Roman"/>
                <a:ea typeface="Times New Roman"/>
                <a:cs typeface="Times New Roman"/>
                <a:sym typeface="Times New Roman"/>
              </a:rPr>
              <a:t>NetBIOS</a:t>
            </a:r>
            <a:r>
              <a:rPr lang="en-US" sz="2000">
                <a:latin typeface="Times New Roman"/>
                <a:ea typeface="Times New Roman"/>
                <a:cs typeface="Times New Roman"/>
                <a:sym typeface="Times New Roman"/>
              </a:rPr>
              <a:t> is a </a:t>
            </a:r>
            <a:r>
              <a:rPr b="1" lang="en-US" sz="2000">
                <a:latin typeface="Times New Roman"/>
                <a:ea typeface="Times New Roman"/>
                <a:cs typeface="Times New Roman"/>
                <a:sym typeface="Times New Roman"/>
              </a:rPr>
              <a:t>non-routable OSI Session Layer 5 Protocol</a:t>
            </a:r>
            <a:r>
              <a:rPr lang="en-US" sz="2000">
                <a:latin typeface="Times New Roman"/>
                <a:ea typeface="Times New Roman"/>
                <a:cs typeface="Times New Roman"/>
                <a:sym typeface="Times New Roman"/>
              </a:rPr>
              <a:t> and a service that allows applications on computers to communicate with one another over a local area network (LAN). NetBIOS was developed in 1983 by Sytek Inc. as an API for software communication over IBM PC Network LAN technology.</a:t>
            </a:r>
            <a:endParaRPr/>
          </a:p>
          <a:p>
            <a:pPr indent="-342900" lvl="0" marL="457200" rtl="0" algn="just">
              <a:lnSpc>
                <a:spcPct val="150000"/>
              </a:lnSpc>
              <a:spcBef>
                <a:spcPts val="1000"/>
              </a:spcBef>
              <a:spcAft>
                <a:spcPts val="0"/>
              </a:spcAft>
              <a:buSzPts val="1800"/>
              <a:buChar char="•"/>
            </a:pPr>
            <a:r>
              <a:rPr b="1" lang="en-US" sz="2000">
                <a:latin typeface="Times New Roman"/>
                <a:ea typeface="Times New Roman"/>
                <a:cs typeface="Times New Roman"/>
                <a:sym typeface="Times New Roman"/>
              </a:rPr>
              <a:t>SAP</a:t>
            </a:r>
            <a:r>
              <a:rPr lang="en-US" sz="2000">
                <a:latin typeface="Times New Roman"/>
                <a:ea typeface="Times New Roman"/>
                <a:cs typeface="Times New Roman"/>
                <a:sym typeface="Times New Roman"/>
              </a:rPr>
              <a:t>: The protocol used by SAP programs that communicate using the NI interface is called the SAP Protocol. This is an enhanced version of the </a:t>
            </a:r>
            <a:r>
              <a:rPr b="1" lang="en-US" sz="2000">
                <a:latin typeface="Times New Roman"/>
                <a:ea typeface="Times New Roman"/>
                <a:cs typeface="Times New Roman"/>
                <a:sym typeface="Times New Roman"/>
              </a:rPr>
              <a:t>TCP/IP protocol</a:t>
            </a:r>
            <a:r>
              <a:rPr lang="en-US" sz="2000">
                <a:latin typeface="Times New Roman"/>
                <a:ea typeface="Times New Roman"/>
                <a:cs typeface="Times New Roman"/>
                <a:sym typeface="Times New Roman"/>
              </a:rPr>
              <a:t>, which has been supplemented by one length field and some options for error information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59"/>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Clr>
                <a:schemeClr val="dk1"/>
              </a:buClr>
              <a:buSzPts val="1800"/>
              <a:buNone/>
            </a:pPr>
            <a:r>
              <a:rPr lang="en-US"/>
              <a:t>       Transport layer protocol</a:t>
            </a:r>
            <a:endParaRPr/>
          </a:p>
        </p:txBody>
      </p:sp>
      <p:sp>
        <p:nvSpPr>
          <p:cNvPr id="357" name="Google Shape;357;p59"/>
          <p:cNvSpPr txBox="1"/>
          <p:nvPr>
            <p:ph idx="1" type="body"/>
          </p:nvPr>
        </p:nvSpPr>
        <p:spPr>
          <a:xfrm>
            <a:off x="457200" y="1604520"/>
            <a:ext cx="8229240" cy="4643880"/>
          </a:xfrm>
          <a:prstGeom prst="rect">
            <a:avLst/>
          </a:prstGeom>
          <a:noFill/>
          <a:ln>
            <a:noFill/>
          </a:ln>
        </p:spPr>
        <p:txBody>
          <a:bodyPr anchorCtr="0" anchor="t" bIns="0" lIns="0" spcFirstLastPara="1" rIns="0" wrap="square" tIns="0">
            <a:normAutofit lnSpcReduction="10000"/>
          </a:bodyPr>
          <a:lstStyle/>
          <a:p>
            <a:pPr indent="-342900" lvl="0" marL="457200" rtl="0" algn="just">
              <a:lnSpc>
                <a:spcPct val="150000"/>
              </a:lnSpc>
              <a:spcBef>
                <a:spcPts val="1000"/>
              </a:spcBef>
              <a:spcAft>
                <a:spcPts val="0"/>
              </a:spcAft>
              <a:buSzPts val="1800"/>
              <a:buChar char="•"/>
            </a:pPr>
            <a:r>
              <a:rPr lang="en-US" sz="2000">
                <a:latin typeface="Times New Roman"/>
                <a:ea typeface="Times New Roman"/>
                <a:cs typeface="Times New Roman"/>
                <a:sym typeface="Times New Roman"/>
              </a:rPr>
              <a:t>TCP: The Transmission Control Protocol (TCP) is a transport protocol that </a:t>
            </a:r>
            <a:r>
              <a:rPr b="1" lang="en-US" sz="2000">
                <a:latin typeface="Times New Roman"/>
                <a:ea typeface="Times New Roman"/>
                <a:cs typeface="Times New Roman"/>
                <a:sym typeface="Times New Roman"/>
              </a:rPr>
              <a:t>is used on top of IP to ensure reliable transmission of packets</a:t>
            </a:r>
            <a:r>
              <a:rPr lang="en-US" sz="2000">
                <a:latin typeface="Times New Roman"/>
                <a:ea typeface="Times New Roman"/>
                <a:cs typeface="Times New Roman"/>
                <a:sym typeface="Times New Roman"/>
              </a:rPr>
              <a:t>. TCP includes mechanisms to solve many of the problems that arise from packet-based messaging, such as lost packets, out of order packets, duplicate packets, and corrupted packets.</a:t>
            </a:r>
            <a:endParaRPr/>
          </a:p>
          <a:p>
            <a:pPr indent="-342900" lvl="0" marL="457200" rtl="0" algn="just">
              <a:lnSpc>
                <a:spcPct val="150000"/>
              </a:lnSpc>
              <a:spcBef>
                <a:spcPts val="1000"/>
              </a:spcBef>
              <a:spcAft>
                <a:spcPts val="0"/>
              </a:spcAft>
              <a:buSzPts val="1800"/>
              <a:buChar char="•"/>
            </a:pPr>
            <a:r>
              <a:rPr lang="en-US" sz="2000">
                <a:latin typeface="Times New Roman"/>
                <a:ea typeface="Times New Roman"/>
                <a:cs typeface="Times New Roman"/>
                <a:sym typeface="Times New Roman"/>
              </a:rPr>
              <a:t>User Datagram Protocol (UDP) – </a:t>
            </a:r>
            <a:r>
              <a:rPr b="1" lang="en-US" sz="2000">
                <a:latin typeface="Times New Roman"/>
                <a:ea typeface="Times New Roman"/>
                <a:cs typeface="Times New Roman"/>
                <a:sym typeface="Times New Roman"/>
              </a:rPr>
              <a:t>a communications protocol that facilitates the exchange of messages between computing devices in a network</a:t>
            </a:r>
            <a:r>
              <a:rPr lang="en-US" sz="2000">
                <a:latin typeface="Times New Roman"/>
                <a:ea typeface="Times New Roman"/>
                <a:cs typeface="Times New Roman"/>
                <a:sym typeface="Times New Roman"/>
              </a:rPr>
              <a:t>. It's an alternative to the transmission control protocol (TCP). In a network that uses the Internet Protocol (IP), it is sometimes referred to as UDP/IP.</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60"/>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Clr>
                <a:schemeClr val="dk1"/>
              </a:buClr>
              <a:buSzPts val="1800"/>
              <a:buNone/>
            </a:pPr>
            <a:r>
              <a:rPr lang="en-US"/>
              <a:t>       Internet protocol</a:t>
            </a:r>
            <a:endParaRPr/>
          </a:p>
        </p:txBody>
      </p:sp>
      <p:sp>
        <p:nvSpPr>
          <p:cNvPr id="363" name="Google Shape;363;p60"/>
          <p:cNvSpPr txBox="1"/>
          <p:nvPr>
            <p:ph idx="1" type="body"/>
          </p:nvPr>
        </p:nvSpPr>
        <p:spPr>
          <a:xfrm>
            <a:off x="0" y="800100"/>
            <a:ext cx="8991600" cy="5956299"/>
          </a:xfrm>
          <a:prstGeom prst="rect">
            <a:avLst/>
          </a:prstGeom>
          <a:noFill/>
          <a:ln>
            <a:noFill/>
          </a:ln>
        </p:spPr>
        <p:txBody>
          <a:bodyPr anchorCtr="0" anchor="t" bIns="0" lIns="0" spcFirstLastPara="1" rIns="0" wrap="square" tIns="0">
            <a:normAutofit fontScale="92500" lnSpcReduction="10000"/>
          </a:bodyPr>
          <a:lstStyle/>
          <a:p>
            <a:pPr indent="-342900" lvl="0" marL="457200" rtl="0" algn="just">
              <a:lnSpc>
                <a:spcPct val="150000"/>
              </a:lnSpc>
              <a:spcBef>
                <a:spcPts val="1000"/>
              </a:spcBef>
              <a:spcAft>
                <a:spcPts val="0"/>
              </a:spcAft>
              <a:buSzPct val="97297"/>
              <a:buChar char="•"/>
            </a:pPr>
            <a:r>
              <a:rPr b="1" lang="en-US" sz="2000">
                <a:latin typeface="Times New Roman"/>
                <a:ea typeface="Times New Roman"/>
                <a:cs typeface="Times New Roman"/>
                <a:sym typeface="Times New Roman"/>
              </a:rPr>
              <a:t>IPV6</a:t>
            </a:r>
            <a:r>
              <a:rPr lang="en-US" sz="2000">
                <a:latin typeface="Times New Roman"/>
                <a:ea typeface="Times New Roman"/>
                <a:cs typeface="Times New Roman"/>
                <a:sym typeface="Times New Roman"/>
              </a:rPr>
              <a:t>: Internet Protocol version 6 is the most recent version of the Internet Protocol, the communications protocol that provides an identification and location system for computers on networks and routes traffic across the Internet.</a:t>
            </a:r>
            <a:endParaRPr/>
          </a:p>
          <a:p>
            <a:pPr indent="-342900" lvl="0" marL="457200" rtl="0" algn="just">
              <a:lnSpc>
                <a:spcPct val="150000"/>
              </a:lnSpc>
              <a:spcBef>
                <a:spcPts val="1000"/>
              </a:spcBef>
              <a:spcAft>
                <a:spcPts val="0"/>
              </a:spcAft>
              <a:buSzPct val="97297"/>
              <a:buChar char="•"/>
            </a:pPr>
            <a:r>
              <a:rPr b="1" lang="en-US" sz="2000">
                <a:latin typeface="Times New Roman"/>
                <a:ea typeface="Times New Roman"/>
                <a:cs typeface="Times New Roman"/>
                <a:sym typeface="Times New Roman"/>
              </a:rPr>
              <a:t>ICMP: </a:t>
            </a:r>
            <a:r>
              <a:rPr lang="en-US" sz="2000">
                <a:latin typeface="Times New Roman"/>
                <a:ea typeface="Times New Roman"/>
                <a:cs typeface="Times New Roman"/>
                <a:sym typeface="Times New Roman"/>
              </a:rPr>
              <a:t>ICMP is a network level protocol. ICMP messages </a:t>
            </a:r>
            <a:r>
              <a:rPr b="1" lang="en-US" sz="2000">
                <a:latin typeface="Times New Roman"/>
                <a:ea typeface="Times New Roman"/>
                <a:cs typeface="Times New Roman"/>
                <a:sym typeface="Times New Roman"/>
              </a:rPr>
              <a:t>communicate information about network connectivity issues back to the source of the compromised transmission</a:t>
            </a:r>
            <a:r>
              <a:rPr lang="en-US" sz="2000">
                <a:latin typeface="Times New Roman"/>
                <a:ea typeface="Times New Roman"/>
                <a:cs typeface="Times New Roman"/>
                <a:sym typeface="Times New Roman"/>
              </a:rPr>
              <a:t>. It sends control messages such as destination network unreachable, source route failed, and source quench.</a:t>
            </a:r>
            <a:endParaRPr/>
          </a:p>
          <a:p>
            <a:pPr indent="-342900" lvl="0" marL="457200" rtl="0" algn="just">
              <a:lnSpc>
                <a:spcPct val="150000"/>
              </a:lnSpc>
              <a:spcBef>
                <a:spcPts val="1000"/>
              </a:spcBef>
              <a:spcAft>
                <a:spcPts val="0"/>
              </a:spcAft>
              <a:buSzPct val="97297"/>
              <a:buChar char="•"/>
            </a:pPr>
            <a:r>
              <a:rPr b="1" lang="en-US" sz="2000">
                <a:latin typeface="Times New Roman"/>
                <a:ea typeface="Times New Roman"/>
                <a:cs typeface="Times New Roman"/>
                <a:sym typeface="Times New Roman"/>
              </a:rPr>
              <a:t>MPLS: Multiprotocol Label Switching</a:t>
            </a:r>
            <a:r>
              <a:rPr lang="en-US" sz="2000">
                <a:latin typeface="Times New Roman"/>
                <a:ea typeface="Times New Roman"/>
                <a:cs typeface="Times New Roman"/>
                <a:sym typeface="Times New Roman"/>
              </a:rPr>
              <a:t>, or MPLS, is a networking technology that routes traffic using the shortest path based on “labels,” rather than network addresses, to handle forwarding over private wide area networks.</a:t>
            </a:r>
            <a:endParaRPr/>
          </a:p>
          <a:p>
            <a:pPr indent="-342900" lvl="0" marL="457200" rtl="0" algn="just">
              <a:lnSpc>
                <a:spcPct val="150000"/>
              </a:lnSpc>
              <a:spcBef>
                <a:spcPts val="1000"/>
              </a:spcBef>
              <a:spcAft>
                <a:spcPts val="0"/>
              </a:spcAft>
              <a:buSzPct val="97297"/>
              <a:buChar char="•"/>
            </a:pPr>
            <a:r>
              <a:rPr b="1" lang="en-US" sz="2000">
                <a:latin typeface="Times New Roman"/>
                <a:ea typeface="Times New Roman"/>
                <a:cs typeface="Times New Roman"/>
                <a:sym typeface="Times New Roman"/>
              </a:rPr>
              <a:t>ARP:</a:t>
            </a:r>
            <a:r>
              <a:rPr lang="en-US" sz="2000">
                <a:latin typeface="Times New Roman"/>
                <a:ea typeface="Times New Roman"/>
                <a:cs typeface="Times New Roman"/>
                <a:sym typeface="Times New Roman"/>
              </a:rPr>
              <a:t> ARP is </a:t>
            </a:r>
            <a:r>
              <a:rPr b="1" lang="en-US" sz="2000">
                <a:latin typeface="Times New Roman"/>
                <a:ea typeface="Times New Roman"/>
                <a:cs typeface="Times New Roman"/>
                <a:sym typeface="Times New Roman"/>
              </a:rPr>
              <a:t>the protocol used to associate the IP address to a MAC address</a:t>
            </a:r>
            <a:r>
              <a:rPr lang="en-US" sz="2000">
                <a:latin typeface="Times New Roman"/>
                <a:ea typeface="Times New Roman"/>
                <a:cs typeface="Times New Roman"/>
                <a:sym typeface="Times New Roman"/>
              </a:rPr>
              <a:t>. When a host wants to send a packet to another host, say IP address 10.5. 5.1, on its local area network (LAN), it first sends out (broadcasts) an ARP packet.</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61"/>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Clr>
                <a:schemeClr val="dk1"/>
              </a:buClr>
              <a:buSzPts val="1800"/>
              <a:buNone/>
            </a:pPr>
            <a:r>
              <a:rPr lang="en-US"/>
              <a:t>       Data link layer</a:t>
            </a:r>
            <a:endParaRPr/>
          </a:p>
        </p:txBody>
      </p:sp>
      <p:sp>
        <p:nvSpPr>
          <p:cNvPr id="369" name="Google Shape;369;p61"/>
          <p:cNvSpPr txBox="1"/>
          <p:nvPr>
            <p:ph idx="1" type="body"/>
          </p:nvPr>
        </p:nvSpPr>
        <p:spPr>
          <a:xfrm>
            <a:off x="457200" y="1604520"/>
            <a:ext cx="8229240" cy="3977280"/>
          </a:xfrm>
          <a:prstGeom prst="rect">
            <a:avLst/>
          </a:prstGeom>
          <a:noFill/>
          <a:ln>
            <a:noFill/>
          </a:ln>
        </p:spPr>
        <p:txBody>
          <a:bodyPr anchorCtr="0" anchor="t" bIns="0" lIns="0" spcFirstLastPara="1" rIns="0" wrap="square" tIns="0">
            <a:normAutofit/>
          </a:bodyPr>
          <a:lstStyle/>
          <a:p>
            <a:pPr indent="-342900" lvl="0" marL="457200" rtl="0" algn="just">
              <a:lnSpc>
                <a:spcPct val="150000"/>
              </a:lnSpc>
              <a:spcBef>
                <a:spcPts val="1000"/>
              </a:spcBef>
              <a:spcAft>
                <a:spcPts val="0"/>
              </a:spcAft>
              <a:buSzPts val="1800"/>
              <a:buChar char="•"/>
            </a:pPr>
            <a:r>
              <a:rPr b="1" lang="en-US" sz="2000">
                <a:latin typeface="Times New Roman"/>
                <a:ea typeface="Times New Roman"/>
                <a:cs typeface="Times New Roman"/>
                <a:sym typeface="Times New Roman"/>
              </a:rPr>
              <a:t>PPP</a:t>
            </a:r>
            <a:r>
              <a:rPr lang="en-US" sz="2000">
                <a:latin typeface="Times New Roman"/>
                <a:ea typeface="Times New Roman"/>
                <a:cs typeface="Times New Roman"/>
                <a:sym typeface="Times New Roman"/>
              </a:rPr>
              <a:t>: In computer networking, Point-to-Point Protocol is a data link layer communication protocol between two routers directly without any host or any other networking in between. It can provide connection authentication, transmission encryption, and data compression.</a:t>
            </a:r>
            <a:endParaRPr/>
          </a:p>
          <a:p>
            <a:pPr indent="-342900" lvl="0" marL="457200" rtl="0" algn="just">
              <a:lnSpc>
                <a:spcPct val="150000"/>
              </a:lnSpc>
              <a:spcBef>
                <a:spcPts val="1000"/>
              </a:spcBef>
              <a:spcAft>
                <a:spcPts val="0"/>
              </a:spcAft>
              <a:buSzPts val="1800"/>
              <a:buChar char="•"/>
            </a:pPr>
            <a:r>
              <a:rPr b="1" lang="en-US" sz="2000">
                <a:latin typeface="Times New Roman"/>
                <a:ea typeface="Times New Roman"/>
                <a:cs typeface="Times New Roman"/>
                <a:sym typeface="Times New Roman"/>
              </a:rPr>
              <a:t>ATM:</a:t>
            </a:r>
            <a:r>
              <a:rPr lang="en-US" sz="2000">
                <a:latin typeface="Times New Roman"/>
                <a:ea typeface="Times New Roman"/>
                <a:cs typeface="Times New Roman"/>
                <a:sym typeface="Times New Roman"/>
              </a:rPr>
              <a:t> ATM is a core protocol used in </a:t>
            </a:r>
            <a:r>
              <a:rPr b="1" lang="en-US" sz="2000">
                <a:latin typeface="Times New Roman"/>
                <a:ea typeface="Times New Roman"/>
                <a:cs typeface="Times New Roman"/>
                <a:sym typeface="Times New Roman"/>
              </a:rPr>
              <a:t>the SONET/SDH backbone of the public switched telephone network (PSTN)</a:t>
            </a:r>
            <a:r>
              <a:rPr lang="en-US" sz="2000">
                <a:latin typeface="Times New Roman"/>
                <a:ea typeface="Times New Roman"/>
                <a:cs typeface="Times New Roman"/>
                <a:sym typeface="Times New Roman"/>
              </a:rPr>
              <a:t> and in the Integrated Services Digital Network (ISDN), but has largely been superseded in favor of next-generation networks based on Internet Protocol (IP) technology</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p62"/>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Clr>
                <a:schemeClr val="dk1"/>
              </a:buClr>
              <a:buSzPts val="1800"/>
              <a:buNone/>
            </a:pPr>
            <a:r>
              <a:rPr lang="en-US"/>
              <a:t>       Physical layer</a:t>
            </a:r>
            <a:endParaRPr/>
          </a:p>
        </p:txBody>
      </p:sp>
      <p:sp>
        <p:nvSpPr>
          <p:cNvPr id="375" name="Google Shape;375;p62"/>
          <p:cNvSpPr txBox="1"/>
          <p:nvPr>
            <p:ph idx="1" type="body"/>
          </p:nvPr>
        </p:nvSpPr>
        <p:spPr>
          <a:xfrm>
            <a:off x="457200" y="1604520"/>
            <a:ext cx="8229240" cy="3977280"/>
          </a:xfrm>
          <a:prstGeom prst="rect">
            <a:avLst/>
          </a:prstGeom>
          <a:noFill/>
          <a:ln>
            <a:noFill/>
          </a:ln>
        </p:spPr>
        <p:txBody>
          <a:bodyPr anchorCtr="0" anchor="t" bIns="0" lIns="0" spcFirstLastPara="1" rIns="0" wrap="square" tIns="0">
            <a:normAutofit/>
          </a:bodyPr>
          <a:lstStyle/>
          <a:p>
            <a:pPr indent="-342900" lvl="0" marL="457200" rtl="0" algn="just">
              <a:lnSpc>
                <a:spcPct val="150000"/>
              </a:lnSpc>
              <a:spcBef>
                <a:spcPts val="1000"/>
              </a:spcBef>
              <a:spcAft>
                <a:spcPts val="0"/>
              </a:spcAft>
              <a:buSzPts val="1800"/>
              <a:buChar char="•"/>
            </a:pPr>
            <a:r>
              <a:rPr b="1" lang="en-US" sz="2000">
                <a:latin typeface="Times New Roman"/>
                <a:ea typeface="Times New Roman"/>
                <a:cs typeface="Times New Roman"/>
                <a:sym typeface="Times New Roman"/>
              </a:rPr>
              <a:t>ISDN:</a:t>
            </a:r>
            <a:r>
              <a:rPr lang="en-US" sz="2000">
                <a:latin typeface="Times New Roman"/>
                <a:ea typeface="Times New Roman"/>
                <a:cs typeface="Times New Roman"/>
                <a:sym typeface="Times New Roman"/>
              </a:rPr>
              <a:t> ISDN or Integrated Services Digital Network is a </a:t>
            </a:r>
            <a:r>
              <a:rPr b="1" lang="en-US" sz="2000">
                <a:latin typeface="Times New Roman"/>
                <a:ea typeface="Times New Roman"/>
                <a:cs typeface="Times New Roman"/>
                <a:sym typeface="Times New Roman"/>
              </a:rPr>
              <a:t>circuit-switched telephone network system</a:t>
            </a:r>
            <a:r>
              <a:rPr lang="en-US" sz="2000">
                <a:latin typeface="Times New Roman"/>
                <a:ea typeface="Times New Roman"/>
                <a:cs typeface="Times New Roman"/>
                <a:sym typeface="Times New Roman"/>
              </a:rPr>
              <a:t> that transmits both data and voice over a digital line. You can also think of it as a set of communication standards to transmit data, voice, and signaling. These digital lines could be copper lines.</a:t>
            </a:r>
            <a:endParaRPr/>
          </a:p>
          <a:p>
            <a:pPr indent="-342900" lvl="0" marL="457200" rtl="0" algn="just">
              <a:lnSpc>
                <a:spcPct val="150000"/>
              </a:lnSpc>
              <a:spcBef>
                <a:spcPts val="1000"/>
              </a:spcBef>
              <a:spcAft>
                <a:spcPts val="0"/>
              </a:spcAft>
              <a:buSzPts val="1800"/>
              <a:buChar char="•"/>
            </a:pPr>
            <a:r>
              <a:rPr b="1" lang="en-US" sz="2000">
                <a:latin typeface="Times New Roman"/>
                <a:ea typeface="Times New Roman"/>
                <a:cs typeface="Times New Roman"/>
                <a:sym typeface="Times New Roman"/>
              </a:rPr>
              <a:t>100Base-TX:</a:t>
            </a:r>
            <a:r>
              <a:rPr lang="en-US" sz="2000">
                <a:latin typeface="Times New Roman"/>
                <a:ea typeface="Times New Roman"/>
                <a:cs typeface="Times New Roman"/>
                <a:sym typeface="Times New Roman"/>
              </a:rPr>
              <a:t> 100Base-TX is </a:t>
            </a:r>
            <a:r>
              <a:rPr b="1" lang="en-US" sz="2000">
                <a:latin typeface="Times New Roman"/>
                <a:ea typeface="Times New Roman"/>
                <a:cs typeface="Times New Roman"/>
                <a:sym typeface="Times New Roman"/>
              </a:rPr>
              <a:t>an Ethernet networking standard (IEEE 802.3u standard.)</a:t>
            </a:r>
            <a:r>
              <a:rPr lang="en-US" sz="2000">
                <a:latin typeface="Times New Roman"/>
                <a:ea typeface="Times New Roman"/>
                <a:cs typeface="Times New Roman"/>
                <a:sym typeface="Times New Roman"/>
              </a:rPr>
              <a:t> that supports up to 100 Mbps transfer speed. 100Base-TX was also called as FastEthernet, because Ethernet was 10 Mbps that time and FastEthernet was faster than Ethernet.</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p63"/>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Clr>
                <a:schemeClr val="dk1"/>
              </a:buClr>
              <a:buSzPts val="1800"/>
              <a:buNone/>
            </a:pPr>
            <a:r>
              <a:rPr lang="en-US"/>
              <a:t>       PDU (Protocol Data Unit)</a:t>
            </a:r>
            <a:endParaRPr/>
          </a:p>
        </p:txBody>
      </p:sp>
      <p:pic>
        <p:nvPicPr>
          <p:cNvPr id="381" name="Google Shape;381;p63"/>
          <p:cNvPicPr preferRelativeResize="0"/>
          <p:nvPr/>
        </p:nvPicPr>
        <p:blipFill rotWithShape="1">
          <a:blip r:embed="rId3">
            <a:alphaModFix/>
          </a:blip>
          <a:srcRect b="0" l="0" r="0" t="0"/>
          <a:stretch/>
        </p:blipFill>
        <p:spPr>
          <a:xfrm>
            <a:off x="744718" y="1604520"/>
            <a:ext cx="7532016" cy="4871694"/>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sp>
        <p:nvSpPr>
          <p:cNvPr id="386" name="Google Shape;386;p27"/>
          <p:cNvSpPr txBox="1"/>
          <p:nvPr>
            <p:ph type="title"/>
          </p:nvPr>
        </p:nvSpPr>
        <p:spPr>
          <a:xfrm>
            <a:off x="1993900" y="2971980"/>
            <a:ext cx="5486040" cy="91404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Clr>
                <a:schemeClr val="dk1"/>
              </a:buClr>
              <a:buSzPts val="2800"/>
              <a:buFont typeface="Times New Roman"/>
              <a:buNone/>
            </a:pPr>
            <a:r>
              <a:rPr b="1" lang="en-US" sz="4000"/>
              <a:t>Thank You</a:t>
            </a:r>
            <a:endParaRPr b="1" sz="4000"/>
          </a:p>
        </p:txBody>
      </p:sp>
      <p:sp>
        <p:nvSpPr>
          <p:cNvPr id="387" name="Google Shape;387;p27"/>
          <p:cNvSpPr txBox="1"/>
          <p:nvPr>
            <p:ph idx="11" type="ftr"/>
          </p:nvPr>
        </p:nvSpPr>
        <p:spPr>
          <a:xfrm>
            <a:off x="352540" y="6356520"/>
            <a:ext cx="8333900" cy="36468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latin typeface="Times New Roman"/>
                <a:ea typeface="Times New Roman"/>
                <a:cs typeface="Times New Roman"/>
                <a:sym typeface="Times New Roman"/>
              </a:rPr>
              <a:t>Computer Networks                      Dr. Htet Ne Oo</a:t>
            </a:r>
            <a:endParaRPr>
              <a:latin typeface="Times New Roman"/>
              <a:ea typeface="Times New Roman"/>
              <a:cs typeface="Times New Roman"/>
              <a:sym typeface="Times New Roman"/>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15"/>
          <p:cNvSpPr txBox="1"/>
          <p:nvPr>
            <p:ph type="title"/>
          </p:nvPr>
        </p:nvSpPr>
        <p:spPr>
          <a:xfrm>
            <a:off x="1993900" y="2971980"/>
            <a:ext cx="5486040" cy="91404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Clr>
                <a:schemeClr val="dk1"/>
              </a:buClr>
              <a:buSzPts val="2800"/>
              <a:buFont typeface="Times New Roman"/>
              <a:buNone/>
            </a:pPr>
            <a:r>
              <a:rPr b="1" lang="en-US" sz="4000"/>
              <a:t>Break Time</a:t>
            </a:r>
            <a:endParaRPr b="1" sz="4000"/>
          </a:p>
        </p:txBody>
      </p:sp>
      <p:sp>
        <p:nvSpPr>
          <p:cNvPr id="393" name="Google Shape;393;p15"/>
          <p:cNvSpPr txBox="1"/>
          <p:nvPr>
            <p:ph idx="11" type="ftr"/>
          </p:nvPr>
        </p:nvSpPr>
        <p:spPr>
          <a:xfrm>
            <a:off x="352540" y="6356520"/>
            <a:ext cx="8333900" cy="36468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latin typeface="Times New Roman"/>
                <a:ea typeface="Times New Roman"/>
                <a:cs typeface="Times New Roman"/>
                <a:sym typeface="Times New Roman"/>
              </a:rPr>
              <a:t>Computer Networks                      Dr. Htet Ne Oo</a:t>
            </a:r>
            <a:endParaRPr>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7"/>
          <p:cNvSpPr txBox="1"/>
          <p:nvPr>
            <p:ph idx="1" type="body"/>
          </p:nvPr>
        </p:nvSpPr>
        <p:spPr>
          <a:xfrm>
            <a:off x="436775" y="1963132"/>
            <a:ext cx="8610600" cy="3268744"/>
          </a:xfrm>
          <a:prstGeom prst="rect">
            <a:avLst/>
          </a:prstGeom>
          <a:noFill/>
          <a:ln>
            <a:noFill/>
          </a:ln>
        </p:spPr>
        <p:txBody>
          <a:bodyPr anchorCtr="0" anchor="t" bIns="0" lIns="0" spcFirstLastPara="1" rIns="0" wrap="square" tIns="0">
            <a:normAutofit/>
          </a:bodyPr>
          <a:lstStyle/>
          <a:p>
            <a:pPr indent="-609600" lvl="0" marL="609600" rtl="0" algn="l">
              <a:lnSpc>
                <a:spcPct val="90000"/>
              </a:lnSpc>
              <a:spcBef>
                <a:spcPts val="1000"/>
              </a:spcBef>
              <a:spcAft>
                <a:spcPts val="0"/>
              </a:spcAft>
              <a:buSzPts val="1800"/>
              <a:buChar char="•"/>
            </a:pPr>
            <a:r>
              <a:rPr lang="en-US" sz="2000"/>
              <a:t>OSI Reference Model - internationally standardised network architecture.</a:t>
            </a:r>
            <a:endParaRPr/>
          </a:p>
          <a:p>
            <a:pPr indent="-609600" lvl="0" marL="609600" rtl="0" algn="l">
              <a:lnSpc>
                <a:spcPct val="90000"/>
              </a:lnSpc>
              <a:spcBef>
                <a:spcPts val="1000"/>
              </a:spcBef>
              <a:spcAft>
                <a:spcPts val="0"/>
              </a:spcAft>
              <a:buSzPts val="1800"/>
              <a:buChar char="•"/>
            </a:pPr>
            <a:r>
              <a:rPr lang="en-US" sz="2000"/>
              <a:t>OSI = </a:t>
            </a:r>
            <a:r>
              <a:rPr i="1" lang="en-US" sz="2000"/>
              <a:t>Open Systems Interconnection</a:t>
            </a:r>
            <a:r>
              <a:rPr lang="en-US" sz="2000"/>
              <a:t>: deals with </a:t>
            </a:r>
            <a:r>
              <a:rPr i="1" lang="en-US" sz="2000"/>
              <a:t>open systems</a:t>
            </a:r>
            <a:r>
              <a:rPr lang="en-US" sz="2000"/>
              <a:t>, i.e. systems open for communications with other systems.</a:t>
            </a:r>
            <a:endParaRPr/>
          </a:p>
          <a:p>
            <a:pPr indent="-609600" lvl="0" marL="609600" rtl="0" algn="l">
              <a:lnSpc>
                <a:spcPct val="90000"/>
              </a:lnSpc>
              <a:spcBef>
                <a:spcPts val="1000"/>
              </a:spcBef>
              <a:spcAft>
                <a:spcPts val="0"/>
              </a:spcAft>
              <a:buSzPts val="1800"/>
              <a:buChar char="•"/>
            </a:pPr>
            <a:r>
              <a:rPr lang="en-US" sz="2000"/>
              <a:t>Specified in ISO 7498.</a:t>
            </a:r>
            <a:endParaRPr/>
          </a:p>
          <a:p>
            <a:pPr indent="-609600" lvl="0" marL="609600" rtl="0" algn="l">
              <a:lnSpc>
                <a:spcPct val="90000"/>
              </a:lnSpc>
              <a:spcBef>
                <a:spcPts val="1000"/>
              </a:spcBef>
              <a:spcAft>
                <a:spcPts val="0"/>
              </a:spcAft>
              <a:buSzPts val="1800"/>
              <a:buChar char="•"/>
            </a:pPr>
            <a:r>
              <a:rPr lang="en-US" sz="2000"/>
              <a:t>Model has 7 layers.</a:t>
            </a:r>
            <a:endParaRPr sz="2000"/>
          </a:p>
        </p:txBody>
      </p:sp>
      <p:sp>
        <p:nvSpPr>
          <p:cNvPr id="117" name="Google Shape;117;p7"/>
          <p:cNvSpPr/>
          <p:nvPr/>
        </p:nvSpPr>
        <p:spPr>
          <a:xfrm>
            <a:off x="685800" y="76200"/>
            <a:ext cx="5158819" cy="687371"/>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200"/>
              <a:buFont typeface="Arial"/>
              <a:buNone/>
            </a:pPr>
            <a:r>
              <a:rPr b="1" i="0" lang="en-US" sz="3200" u="none" cap="none" strike="noStrike">
                <a:solidFill>
                  <a:schemeClr val="dk1"/>
                </a:solidFill>
                <a:latin typeface="Arial"/>
                <a:ea typeface="Arial"/>
                <a:cs typeface="Arial"/>
                <a:sym typeface="Arial"/>
              </a:rPr>
              <a:t>OSI Reference Model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8"/>
          <p:cNvSpPr txBox="1"/>
          <p:nvPr>
            <p:ph idx="1" type="body"/>
          </p:nvPr>
        </p:nvSpPr>
        <p:spPr>
          <a:xfrm>
            <a:off x="4572000" y="1676400"/>
            <a:ext cx="4343400" cy="2590800"/>
          </a:xfrm>
          <a:prstGeom prst="rect">
            <a:avLst/>
          </a:prstGeom>
          <a:noFill/>
          <a:ln>
            <a:noFill/>
          </a:ln>
        </p:spPr>
        <p:txBody>
          <a:bodyPr anchorCtr="0" anchor="t" bIns="0" lIns="0" spcFirstLastPara="1" rIns="0" wrap="square" tIns="0">
            <a:normAutofit/>
          </a:bodyPr>
          <a:lstStyle/>
          <a:p>
            <a:pPr indent="-609600" lvl="0" marL="609600" rtl="0" algn="l">
              <a:lnSpc>
                <a:spcPct val="90000"/>
              </a:lnSpc>
              <a:spcBef>
                <a:spcPts val="1000"/>
              </a:spcBef>
              <a:spcAft>
                <a:spcPts val="0"/>
              </a:spcAft>
              <a:buSzPts val="1800"/>
              <a:buChar char="•"/>
            </a:pPr>
            <a:r>
              <a:rPr lang="en-US" sz="2400"/>
              <a:t>Layers 1-4 relate to communications technology.</a:t>
            </a:r>
            <a:endParaRPr/>
          </a:p>
          <a:p>
            <a:pPr indent="-609600" lvl="0" marL="609600" rtl="0" algn="l">
              <a:lnSpc>
                <a:spcPct val="90000"/>
              </a:lnSpc>
              <a:spcBef>
                <a:spcPts val="1000"/>
              </a:spcBef>
              <a:spcAft>
                <a:spcPts val="0"/>
              </a:spcAft>
              <a:buSzPts val="1800"/>
              <a:buChar char="•"/>
            </a:pPr>
            <a:r>
              <a:rPr lang="en-US" sz="2400"/>
              <a:t>Layers 5-7 relate to user applications.</a:t>
            </a:r>
            <a:endParaRPr/>
          </a:p>
        </p:txBody>
      </p:sp>
      <p:sp>
        <p:nvSpPr>
          <p:cNvPr id="124" name="Google Shape;124;p8"/>
          <p:cNvSpPr/>
          <p:nvPr/>
        </p:nvSpPr>
        <p:spPr>
          <a:xfrm>
            <a:off x="685800" y="76200"/>
            <a:ext cx="5234233" cy="801687"/>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200"/>
              <a:buFont typeface="Arial"/>
              <a:buNone/>
            </a:pPr>
            <a:r>
              <a:rPr b="1" i="0" lang="en-US" sz="3200" u="none" cap="none" strike="noStrike">
                <a:solidFill>
                  <a:schemeClr val="dk1"/>
                </a:solidFill>
                <a:latin typeface="Arial"/>
                <a:ea typeface="Arial"/>
                <a:cs typeface="Arial"/>
                <a:sym typeface="Arial"/>
              </a:rPr>
              <a:t>7-Layer OSI Model </a:t>
            </a:r>
            <a:endParaRPr b="0" i="0" sz="1400" u="none" cap="none" strike="noStrike">
              <a:solidFill>
                <a:srgbClr val="000000"/>
              </a:solidFill>
              <a:latin typeface="Arial"/>
              <a:ea typeface="Arial"/>
              <a:cs typeface="Arial"/>
              <a:sym typeface="Arial"/>
            </a:endParaRPr>
          </a:p>
        </p:txBody>
      </p:sp>
      <p:sp>
        <p:nvSpPr>
          <p:cNvPr id="125" name="Google Shape;125;p8"/>
          <p:cNvSpPr/>
          <p:nvPr/>
        </p:nvSpPr>
        <p:spPr>
          <a:xfrm>
            <a:off x="920750" y="1728788"/>
            <a:ext cx="1282700" cy="292100"/>
          </a:xfrm>
          <a:prstGeom prst="rect">
            <a:avLst/>
          </a:prstGeom>
          <a:solidFill>
            <a:srgbClr val="0066FF"/>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 name="Google Shape;126;p8"/>
          <p:cNvSpPr/>
          <p:nvPr/>
        </p:nvSpPr>
        <p:spPr>
          <a:xfrm>
            <a:off x="1050925" y="1676400"/>
            <a:ext cx="966788" cy="396875"/>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Times New Roman"/>
                <a:ea typeface="Times New Roman"/>
                <a:cs typeface="Times New Roman"/>
                <a:sym typeface="Times New Roman"/>
              </a:rPr>
              <a:t>Layer 7</a:t>
            </a:r>
            <a:endParaRPr b="0" i="0" sz="1400" u="none" cap="none" strike="noStrike">
              <a:solidFill>
                <a:srgbClr val="000000"/>
              </a:solidFill>
              <a:latin typeface="Arial"/>
              <a:ea typeface="Arial"/>
              <a:cs typeface="Arial"/>
              <a:sym typeface="Arial"/>
            </a:endParaRPr>
          </a:p>
        </p:txBody>
      </p:sp>
      <p:sp>
        <p:nvSpPr>
          <p:cNvPr id="127" name="Google Shape;127;p8"/>
          <p:cNvSpPr/>
          <p:nvPr/>
        </p:nvSpPr>
        <p:spPr>
          <a:xfrm>
            <a:off x="920750" y="2262188"/>
            <a:ext cx="1282700" cy="292100"/>
          </a:xfrm>
          <a:prstGeom prst="rect">
            <a:avLst/>
          </a:prstGeom>
          <a:solidFill>
            <a:srgbClr val="0066FF"/>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 name="Google Shape;128;p8"/>
          <p:cNvSpPr/>
          <p:nvPr/>
        </p:nvSpPr>
        <p:spPr>
          <a:xfrm>
            <a:off x="1050925" y="2209800"/>
            <a:ext cx="966788" cy="396875"/>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Times New Roman"/>
                <a:ea typeface="Times New Roman"/>
                <a:cs typeface="Times New Roman"/>
                <a:sym typeface="Times New Roman"/>
              </a:rPr>
              <a:t>Layer 6</a:t>
            </a:r>
            <a:endParaRPr b="0" i="0" sz="1400" u="none" cap="none" strike="noStrike">
              <a:solidFill>
                <a:srgbClr val="000000"/>
              </a:solidFill>
              <a:latin typeface="Arial"/>
              <a:ea typeface="Arial"/>
              <a:cs typeface="Arial"/>
              <a:sym typeface="Arial"/>
            </a:endParaRPr>
          </a:p>
        </p:txBody>
      </p:sp>
      <p:sp>
        <p:nvSpPr>
          <p:cNvPr id="129" name="Google Shape;129;p8"/>
          <p:cNvSpPr/>
          <p:nvPr/>
        </p:nvSpPr>
        <p:spPr>
          <a:xfrm>
            <a:off x="920750" y="2795588"/>
            <a:ext cx="1282700" cy="292100"/>
          </a:xfrm>
          <a:prstGeom prst="rect">
            <a:avLst/>
          </a:prstGeom>
          <a:solidFill>
            <a:srgbClr val="0066FF"/>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 name="Google Shape;130;p8"/>
          <p:cNvSpPr/>
          <p:nvPr/>
        </p:nvSpPr>
        <p:spPr>
          <a:xfrm>
            <a:off x="1050925" y="2743200"/>
            <a:ext cx="966788" cy="396875"/>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Times New Roman"/>
                <a:ea typeface="Times New Roman"/>
                <a:cs typeface="Times New Roman"/>
                <a:sym typeface="Times New Roman"/>
              </a:rPr>
              <a:t>Layer 5</a:t>
            </a:r>
            <a:endParaRPr b="0" i="0" sz="1400" u="none" cap="none" strike="noStrike">
              <a:solidFill>
                <a:srgbClr val="000000"/>
              </a:solidFill>
              <a:latin typeface="Arial"/>
              <a:ea typeface="Arial"/>
              <a:cs typeface="Arial"/>
              <a:sym typeface="Arial"/>
            </a:endParaRPr>
          </a:p>
        </p:txBody>
      </p:sp>
      <p:sp>
        <p:nvSpPr>
          <p:cNvPr id="131" name="Google Shape;131;p8"/>
          <p:cNvSpPr/>
          <p:nvPr/>
        </p:nvSpPr>
        <p:spPr>
          <a:xfrm>
            <a:off x="920750" y="3328988"/>
            <a:ext cx="1282700" cy="292100"/>
          </a:xfrm>
          <a:prstGeom prst="rect">
            <a:avLst/>
          </a:prstGeom>
          <a:solidFill>
            <a:srgbClr val="0066FF"/>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 name="Google Shape;132;p8"/>
          <p:cNvSpPr/>
          <p:nvPr/>
        </p:nvSpPr>
        <p:spPr>
          <a:xfrm>
            <a:off x="1050925" y="3276600"/>
            <a:ext cx="966788" cy="396875"/>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Times New Roman"/>
                <a:ea typeface="Times New Roman"/>
                <a:cs typeface="Times New Roman"/>
                <a:sym typeface="Times New Roman"/>
              </a:rPr>
              <a:t>Layer 4</a:t>
            </a:r>
            <a:endParaRPr b="0" i="0" sz="1400" u="none" cap="none" strike="noStrike">
              <a:solidFill>
                <a:srgbClr val="000000"/>
              </a:solidFill>
              <a:latin typeface="Arial"/>
              <a:ea typeface="Arial"/>
              <a:cs typeface="Arial"/>
              <a:sym typeface="Arial"/>
            </a:endParaRPr>
          </a:p>
        </p:txBody>
      </p:sp>
      <p:sp>
        <p:nvSpPr>
          <p:cNvPr id="133" name="Google Shape;133;p8"/>
          <p:cNvSpPr/>
          <p:nvPr/>
        </p:nvSpPr>
        <p:spPr>
          <a:xfrm>
            <a:off x="920750" y="3862388"/>
            <a:ext cx="1282700" cy="292100"/>
          </a:xfrm>
          <a:prstGeom prst="rect">
            <a:avLst/>
          </a:prstGeom>
          <a:solidFill>
            <a:srgbClr val="FF0000"/>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 name="Google Shape;134;p8"/>
          <p:cNvSpPr/>
          <p:nvPr/>
        </p:nvSpPr>
        <p:spPr>
          <a:xfrm>
            <a:off x="1050925" y="3810000"/>
            <a:ext cx="966788" cy="396875"/>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Times New Roman"/>
                <a:ea typeface="Times New Roman"/>
                <a:cs typeface="Times New Roman"/>
                <a:sym typeface="Times New Roman"/>
              </a:rPr>
              <a:t>Layer 3</a:t>
            </a:r>
            <a:endParaRPr b="0" i="0" sz="1400" u="none" cap="none" strike="noStrike">
              <a:solidFill>
                <a:srgbClr val="000000"/>
              </a:solidFill>
              <a:latin typeface="Arial"/>
              <a:ea typeface="Arial"/>
              <a:cs typeface="Arial"/>
              <a:sym typeface="Arial"/>
            </a:endParaRPr>
          </a:p>
        </p:txBody>
      </p:sp>
      <p:sp>
        <p:nvSpPr>
          <p:cNvPr id="135" name="Google Shape;135;p8"/>
          <p:cNvSpPr/>
          <p:nvPr/>
        </p:nvSpPr>
        <p:spPr>
          <a:xfrm>
            <a:off x="920750" y="4395788"/>
            <a:ext cx="1282700" cy="292100"/>
          </a:xfrm>
          <a:prstGeom prst="rect">
            <a:avLst/>
          </a:prstGeom>
          <a:solidFill>
            <a:srgbClr val="FF0000"/>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 name="Google Shape;136;p8"/>
          <p:cNvSpPr/>
          <p:nvPr/>
        </p:nvSpPr>
        <p:spPr>
          <a:xfrm>
            <a:off x="1050925" y="4343400"/>
            <a:ext cx="966788" cy="396875"/>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Times New Roman"/>
                <a:ea typeface="Times New Roman"/>
                <a:cs typeface="Times New Roman"/>
                <a:sym typeface="Times New Roman"/>
              </a:rPr>
              <a:t>Layer 2</a:t>
            </a:r>
            <a:endParaRPr b="0" i="0" sz="1400" u="none" cap="none" strike="noStrike">
              <a:solidFill>
                <a:srgbClr val="000000"/>
              </a:solidFill>
              <a:latin typeface="Arial"/>
              <a:ea typeface="Arial"/>
              <a:cs typeface="Arial"/>
              <a:sym typeface="Arial"/>
            </a:endParaRPr>
          </a:p>
        </p:txBody>
      </p:sp>
      <p:sp>
        <p:nvSpPr>
          <p:cNvPr id="137" name="Google Shape;137;p8"/>
          <p:cNvSpPr/>
          <p:nvPr/>
        </p:nvSpPr>
        <p:spPr>
          <a:xfrm>
            <a:off x="920750" y="4929188"/>
            <a:ext cx="1282700" cy="292100"/>
          </a:xfrm>
          <a:prstGeom prst="rect">
            <a:avLst/>
          </a:prstGeom>
          <a:solidFill>
            <a:srgbClr val="FF0000"/>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 name="Google Shape;138;p8"/>
          <p:cNvSpPr/>
          <p:nvPr/>
        </p:nvSpPr>
        <p:spPr>
          <a:xfrm>
            <a:off x="1050925" y="4876800"/>
            <a:ext cx="966788" cy="396875"/>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Times New Roman"/>
                <a:ea typeface="Times New Roman"/>
                <a:cs typeface="Times New Roman"/>
                <a:sym typeface="Times New Roman"/>
              </a:rPr>
              <a:t>Layer 1</a:t>
            </a:r>
            <a:endParaRPr b="0" i="0" sz="1400" u="none" cap="none" strike="noStrike">
              <a:solidFill>
                <a:srgbClr val="000000"/>
              </a:solidFill>
              <a:latin typeface="Arial"/>
              <a:ea typeface="Arial"/>
              <a:cs typeface="Arial"/>
              <a:sym typeface="Arial"/>
            </a:endParaRPr>
          </a:p>
        </p:txBody>
      </p:sp>
      <p:cxnSp>
        <p:nvCxnSpPr>
          <p:cNvPr id="139" name="Google Shape;139;p8"/>
          <p:cNvCxnSpPr/>
          <p:nvPr/>
        </p:nvCxnSpPr>
        <p:spPr>
          <a:xfrm>
            <a:off x="1600200" y="2027238"/>
            <a:ext cx="0" cy="228600"/>
          </a:xfrm>
          <a:prstGeom prst="straightConnector1">
            <a:avLst/>
          </a:prstGeom>
          <a:noFill/>
          <a:ln cap="flat" cmpd="sng" w="12700">
            <a:solidFill>
              <a:schemeClr val="dk1"/>
            </a:solidFill>
            <a:prstDash val="solid"/>
            <a:round/>
            <a:headEnd len="sm" w="sm" type="none"/>
            <a:tailEnd len="sm" w="sm" type="none"/>
          </a:ln>
        </p:spPr>
      </p:cxnSp>
      <p:cxnSp>
        <p:nvCxnSpPr>
          <p:cNvPr id="140" name="Google Shape;140;p8"/>
          <p:cNvCxnSpPr/>
          <p:nvPr/>
        </p:nvCxnSpPr>
        <p:spPr>
          <a:xfrm>
            <a:off x="1600200" y="2560638"/>
            <a:ext cx="0" cy="228600"/>
          </a:xfrm>
          <a:prstGeom prst="straightConnector1">
            <a:avLst/>
          </a:prstGeom>
          <a:noFill/>
          <a:ln cap="flat" cmpd="sng" w="12700">
            <a:solidFill>
              <a:schemeClr val="dk1"/>
            </a:solidFill>
            <a:prstDash val="solid"/>
            <a:round/>
            <a:headEnd len="sm" w="sm" type="none"/>
            <a:tailEnd len="sm" w="sm" type="none"/>
          </a:ln>
        </p:spPr>
      </p:cxnSp>
      <p:cxnSp>
        <p:nvCxnSpPr>
          <p:cNvPr id="141" name="Google Shape;141;p8"/>
          <p:cNvCxnSpPr/>
          <p:nvPr/>
        </p:nvCxnSpPr>
        <p:spPr>
          <a:xfrm>
            <a:off x="1600200" y="3094038"/>
            <a:ext cx="0" cy="228600"/>
          </a:xfrm>
          <a:prstGeom prst="straightConnector1">
            <a:avLst/>
          </a:prstGeom>
          <a:noFill/>
          <a:ln cap="flat" cmpd="sng" w="12700">
            <a:solidFill>
              <a:schemeClr val="dk1"/>
            </a:solidFill>
            <a:prstDash val="solid"/>
            <a:round/>
            <a:headEnd len="sm" w="sm" type="none"/>
            <a:tailEnd len="sm" w="sm" type="none"/>
          </a:ln>
        </p:spPr>
      </p:cxnSp>
      <p:cxnSp>
        <p:nvCxnSpPr>
          <p:cNvPr id="142" name="Google Shape;142;p8"/>
          <p:cNvCxnSpPr/>
          <p:nvPr/>
        </p:nvCxnSpPr>
        <p:spPr>
          <a:xfrm>
            <a:off x="1600200" y="3627438"/>
            <a:ext cx="0" cy="228600"/>
          </a:xfrm>
          <a:prstGeom prst="straightConnector1">
            <a:avLst/>
          </a:prstGeom>
          <a:noFill/>
          <a:ln cap="flat" cmpd="sng" w="12700">
            <a:solidFill>
              <a:schemeClr val="dk1"/>
            </a:solidFill>
            <a:prstDash val="solid"/>
            <a:round/>
            <a:headEnd len="sm" w="sm" type="none"/>
            <a:tailEnd len="sm" w="sm" type="none"/>
          </a:ln>
        </p:spPr>
      </p:cxnSp>
      <p:cxnSp>
        <p:nvCxnSpPr>
          <p:cNvPr id="143" name="Google Shape;143;p8"/>
          <p:cNvCxnSpPr/>
          <p:nvPr/>
        </p:nvCxnSpPr>
        <p:spPr>
          <a:xfrm>
            <a:off x="1600200" y="4160838"/>
            <a:ext cx="0" cy="228600"/>
          </a:xfrm>
          <a:prstGeom prst="straightConnector1">
            <a:avLst/>
          </a:prstGeom>
          <a:noFill/>
          <a:ln cap="flat" cmpd="sng" w="12700">
            <a:solidFill>
              <a:schemeClr val="dk1"/>
            </a:solidFill>
            <a:prstDash val="solid"/>
            <a:round/>
            <a:headEnd len="sm" w="sm" type="none"/>
            <a:tailEnd len="sm" w="sm" type="none"/>
          </a:ln>
        </p:spPr>
      </p:cxnSp>
      <p:cxnSp>
        <p:nvCxnSpPr>
          <p:cNvPr id="144" name="Google Shape;144;p8"/>
          <p:cNvCxnSpPr/>
          <p:nvPr/>
        </p:nvCxnSpPr>
        <p:spPr>
          <a:xfrm>
            <a:off x="1600200" y="4694238"/>
            <a:ext cx="0" cy="228600"/>
          </a:xfrm>
          <a:prstGeom prst="straightConnector1">
            <a:avLst/>
          </a:prstGeom>
          <a:noFill/>
          <a:ln cap="flat" cmpd="sng" w="12700">
            <a:solidFill>
              <a:schemeClr val="dk1"/>
            </a:solidFill>
            <a:prstDash val="solid"/>
            <a:round/>
            <a:headEnd len="sm" w="sm" type="none"/>
            <a:tailEnd len="sm" w="sm" type="none"/>
          </a:ln>
        </p:spPr>
      </p:cxnSp>
      <p:sp>
        <p:nvSpPr>
          <p:cNvPr id="145" name="Google Shape;145;p8"/>
          <p:cNvSpPr/>
          <p:nvPr/>
        </p:nvSpPr>
        <p:spPr>
          <a:xfrm>
            <a:off x="2346325" y="1676400"/>
            <a:ext cx="2038350" cy="396875"/>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Times New Roman"/>
                <a:ea typeface="Times New Roman"/>
                <a:cs typeface="Times New Roman"/>
                <a:sym typeface="Times New Roman"/>
              </a:rPr>
              <a:t>Application Layer</a:t>
            </a:r>
            <a:endParaRPr b="0" i="0" sz="1400" u="none" cap="none" strike="noStrike">
              <a:solidFill>
                <a:srgbClr val="000000"/>
              </a:solidFill>
              <a:latin typeface="Arial"/>
              <a:ea typeface="Arial"/>
              <a:cs typeface="Arial"/>
              <a:sym typeface="Arial"/>
            </a:endParaRPr>
          </a:p>
        </p:txBody>
      </p:sp>
      <p:sp>
        <p:nvSpPr>
          <p:cNvPr id="146" name="Google Shape;146;p8"/>
          <p:cNvSpPr/>
          <p:nvPr/>
        </p:nvSpPr>
        <p:spPr>
          <a:xfrm>
            <a:off x="2346325" y="2286000"/>
            <a:ext cx="2092200" cy="396900"/>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Times New Roman"/>
                <a:ea typeface="Times New Roman"/>
                <a:cs typeface="Times New Roman"/>
                <a:sym typeface="Times New Roman"/>
              </a:rPr>
              <a:t>Presentation Layer</a:t>
            </a:r>
            <a:endParaRPr b="0" i="0" sz="1400" u="none" cap="none" strike="noStrike">
              <a:solidFill>
                <a:srgbClr val="000000"/>
              </a:solidFill>
              <a:latin typeface="Arial"/>
              <a:ea typeface="Arial"/>
              <a:cs typeface="Arial"/>
              <a:sym typeface="Arial"/>
            </a:endParaRPr>
          </a:p>
        </p:txBody>
      </p:sp>
      <p:sp>
        <p:nvSpPr>
          <p:cNvPr id="147" name="Google Shape;147;p8"/>
          <p:cNvSpPr/>
          <p:nvPr/>
        </p:nvSpPr>
        <p:spPr>
          <a:xfrm>
            <a:off x="2346325" y="2743200"/>
            <a:ext cx="1616075" cy="396875"/>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Times New Roman"/>
                <a:ea typeface="Times New Roman"/>
                <a:cs typeface="Times New Roman"/>
                <a:sym typeface="Times New Roman"/>
              </a:rPr>
              <a:t>Session Layer</a:t>
            </a:r>
            <a:endParaRPr b="0" i="0" sz="1400" u="none" cap="none" strike="noStrike">
              <a:solidFill>
                <a:srgbClr val="000000"/>
              </a:solidFill>
              <a:latin typeface="Arial"/>
              <a:ea typeface="Arial"/>
              <a:cs typeface="Arial"/>
              <a:sym typeface="Arial"/>
            </a:endParaRPr>
          </a:p>
        </p:txBody>
      </p:sp>
      <p:sp>
        <p:nvSpPr>
          <p:cNvPr id="148" name="Google Shape;148;p8"/>
          <p:cNvSpPr/>
          <p:nvPr/>
        </p:nvSpPr>
        <p:spPr>
          <a:xfrm>
            <a:off x="2346325" y="3276600"/>
            <a:ext cx="1827213" cy="396875"/>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Times New Roman"/>
                <a:ea typeface="Times New Roman"/>
                <a:cs typeface="Times New Roman"/>
                <a:sym typeface="Times New Roman"/>
              </a:rPr>
              <a:t>Transport Layer</a:t>
            </a:r>
            <a:endParaRPr b="0" i="0" sz="1400" u="none" cap="none" strike="noStrike">
              <a:solidFill>
                <a:srgbClr val="000000"/>
              </a:solidFill>
              <a:latin typeface="Arial"/>
              <a:ea typeface="Arial"/>
              <a:cs typeface="Arial"/>
              <a:sym typeface="Arial"/>
            </a:endParaRPr>
          </a:p>
        </p:txBody>
      </p:sp>
      <p:sp>
        <p:nvSpPr>
          <p:cNvPr id="149" name="Google Shape;149;p8"/>
          <p:cNvSpPr/>
          <p:nvPr/>
        </p:nvSpPr>
        <p:spPr>
          <a:xfrm>
            <a:off x="2346325" y="3810000"/>
            <a:ext cx="1728788" cy="396875"/>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Times New Roman"/>
                <a:ea typeface="Times New Roman"/>
                <a:cs typeface="Times New Roman"/>
                <a:sym typeface="Times New Roman"/>
              </a:rPr>
              <a:t>Network Layer</a:t>
            </a:r>
            <a:endParaRPr b="0" i="0" sz="1400" u="none" cap="none" strike="noStrike">
              <a:solidFill>
                <a:srgbClr val="000000"/>
              </a:solidFill>
              <a:latin typeface="Arial"/>
              <a:ea typeface="Arial"/>
              <a:cs typeface="Arial"/>
              <a:sym typeface="Arial"/>
            </a:endParaRPr>
          </a:p>
        </p:txBody>
      </p:sp>
      <p:sp>
        <p:nvSpPr>
          <p:cNvPr id="150" name="Google Shape;150;p8"/>
          <p:cNvSpPr/>
          <p:nvPr/>
        </p:nvSpPr>
        <p:spPr>
          <a:xfrm>
            <a:off x="2346325" y="4343400"/>
            <a:ext cx="1862138" cy="396875"/>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Times New Roman"/>
                <a:ea typeface="Times New Roman"/>
                <a:cs typeface="Times New Roman"/>
                <a:sym typeface="Times New Roman"/>
              </a:rPr>
              <a:t>Data Link Layer</a:t>
            </a:r>
            <a:endParaRPr b="0" i="0" sz="1400" u="none" cap="none" strike="noStrike">
              <a:solidFill>
                <a:srgbClr val="000000"/>
              </a:solidFill>
              <a:latin typeface="Arial"/>
              <a:ea typeface="Arial"/>
              <a:cs typeface="Arial"/>
              <a:sym typeface="Arial"/>
            </a:endParaRPr>
          </a:p>
        </p:txBody>
      </p:sp>
      <p:sp>
        <p:nvSpPr>
          <p:cNvPr id="151" name="Google Shape;151;p8"/>
          <p:cNvSpPr/>
          <p:nvPr/>
        </p:nvSpPr>
        <p:spPr>
          <a:xfrm>
            <a:off x="2346325" y="4876800"/>
            <a:ext cx="1700213" cy="396875"/>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Times New Roman"/>
                <a:ea typeface="Times New Roman"/>
                <a:cs typeface="Times New Roman"/>
                <a:sym typeface="Times New Roman"/>
              </a:rPr>
              <a:t>Physical Layer</a:t>
            </a:r>
            <a:endParaRPr b="0" i="0" sz="1400" u="none" cap="none" strike="noStrike">
              <a:solidFill>
                <a:srgbClr val="000000"/>
              </a:solidFill>
              <a:latin typeface="Arial"/>
              <a:ea typeface="Arial"/>
              <a:cs typeface="Arial"/>
              <a:sym typeface="Arial"/>
            </a:endParaRPr>
          </a:p>
        </p:txBody>
      </p:sp>
      <p:cxnSp>
        <p:nvCxnSpPr>
          <p:cNvPr id="152" name="Google Shape;152;p8"/>
          <p:cNvCxnSpPr/>
          <p:nvPr/>
        </p:nvCxnSpPr>
        <p:spPr>
          <a:xfrm>
            <a:off x="609600" y="3779838"/>
            <a:ext cx="0" cy="1524000"/>
          </a:xfrm>
          <a:prstGeom prst="straightConnector1">
            <a:avLst/>
          </a:prstGeom>
          <a:noFill/>
          <a:ln cap="flat" cmpd="sng" w="12700">
            <a:solidFill>
              <a:schemeClr val="dk1"/>
            </a:solidFill>
            <a:prstDash val="dash"/>
            <a:round/>
            <a:headEnd len="sm" w="sm" type="none"/>
            <a:tailEnd len="sm" w="sm" type="none"/>
          </a:ln>
        </p:spPr>
      </p:cxnSp>
      <p:cxnSp>
        <p:nvCxnSpPr>
          <p:cNvPr id="153" name="Google Shape;153;p8"/>
          <p:cNvCxnSpPr/>
          <p:nvPr/>
        </p:nvCxnSpPr>
        <p:spPr>
          <a:xfrm>
            <a:off x="4267200" y="3779838"/>
            <a:ext cx="0" cy="1524000"/>
          </a:xfrm>
          <a:prstGeom prst="straightConnector1">
            <a:avLst/>
          </a:prstGeom>
          <a:noFill/>
          <a:ln cap="flat" cmpd="sng" w="12700">
            <a:solidFill>
              <a:schemeClr val="dk1"/>
            </a:solidFill>
            <a:prstDash val="dot"/>
            <a:round/>
            <a:headEnd len="sm" w="sm" type="none"/>
            <a:tailEnd len="sm" w="sm" type="none"/>
          </a:ln>
        </p:spPr>
      </p:cxnSp>
      <p:cxnSp>
        <p:nvCxnSpPr>
          <p:cNvPr id="154" name="Google Shape;154;p8"/>
          <p:cNvCxnSpPr/>
          <p:nvPr/>
        </p:nvCxnSpPr>
        <p:spPr>
          <a:xfrm rot="10800000">
            <a:off x="609600" y="3779838"/>
            <a:ext cx="3657600" cy="0"/>
          </a:xfrm>
          <a:prstGeom prst="straightConnector1">
            <a:avLst/>
          </a:prstGeom>
          <a:noFill/>
          <a:ln cap="flat" cmpd="sng" w="12700">
            <a:solidFill>
              <a:schemeClr val="dk1"/>
            </a:solidFill>
            <a:prstDash val="dash"/>
            <a:round/>
            <a:headEnd len="sm" w="sm" type="none"/>
            <a:tailEnd len="sm" w="sm" type="none"/>
          </a:ln>
        </p:spPr>
      </p:cxnSp>
      <p:cxnSp>
        <p:nvCxnSpPr>
          <p:cNvPr id="155" name="Google Shape;155;p8"/>
          <p:cNvCxnSpPr/>
          <p:nvPr/>
        </p:nvCxnSpPr>
        <p:spPr>
          <a:xfrm rot="10800000">
            <a:off x="609600" y="5303838"/>
            <a:ext cx="3657600" cy="0"/>
          </a:xfrm>
          <a:prstGeom prst="straightConnector1">
            <a:avLst/>
          </a:prstGeom>
          <a:noFill/>
          <a:ln cap="flat" cmpd="sng" w="12700">
            <a:solidFill>
              <a:schemeClr val="dk1"/>
            </a:solidFill>
            <a:prstDash val="dash"/>
            <a:round/>
            <a:headEnd len="sm" w="sm" type="none"/>
            <a:tailEnd len="sm" w="sm" type="none"/>
          </a:ln>
        </p:spPr>
      </p:cxnSp>
      <p:sp>
        <p:nvSpPr>
          <p:cNvPr id="156" name="Google Shape;156;p8"/>
          <p:cNvSpPr/>
          <p:nvPr/>
        </p:nvSpPr>
        <p:spPr>
          <a:xfrm>
            <a:off x="4267200" y="5791200"/>
            <a:ext cx="4494213" cy="396875"/>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Times New Roman"/>
                <a:ea typeface="Times New Roman"/>
                <a:cs typeface="Times New Roman"/>
                <a:sym typeface="Times New Roman"/>
              </a:rPr>
              <a:t>Communications subnet boundary</a:t>
            </a:r>
            <a:endParaRPr b="0" i="0" sz="1400" u="none" cap="none" strike="noStrike">
              <a:solidFill>
                <a:srgbClr val="000000"/>
              </a:solidFill>
              <a:latin typeface="Arial"/>
              <a:ea typeface="Arial"/>
              <a:cs typeface="Arial"/>
              <a:sym typeface="Arial"/>
            </a:endParaRPr>
          </a:p>
        </p:txBody>
      </p:sp>
      <p:sp>
        <p:nvSpPr>
          <p:cNvPr id="157" name="Google Shape;157;p8"/>
          <p:cNvSpPr/>
          <p:nvPr/>
        </p:nvSpPr>
        <p:spPr>
          <a:xfrm>
            <a:off x="4267200" y="4800600"/>
            <a:ext cx="762000" cy="990600"/>
          </a:xfrm>
          <a:custGeom>
            <a:rect b="b" l="l" r="r" t="t"/>
            <a:pathLst>
              <a:path extrusionOk="0" h="1152" w="1440">
                <a:moveTo>
                  <a:pt x="0" y="0"/>
                </a:moveTo>
                <a:cubicBezTo>
                  <a:pt x="292" y="216"/>
                  <a:pt x="584" y="432"/>
                  <a:pt x="720" y="576"/>
                </a:cubicBezTo>
                <a:cubicBezTo>
                  <a:pt x="856" y="720"/>
                  <a:pt x="720" y="776"/>
                  <a:pt x="816" y="864"/>
                </a:cubicBezTo>
                <a:cubicBezTo>
                  <a:pt x="912" y="952"/>
                  <a:pt x="1192" y="1056"/>
                  <a:pt x="1296" y="1104"/>
                </a:cubicBezTo>
                <a:cubicBezTo>
                  <a:pt x="1400" y="1152"/>
                  <a:pt x="1420" y="1152"/>
                  <a:pt x="1440" y="1152"/>
                </a:cubicBezTo>
              </a:path>
            </a:pathLst>
          </a:cu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3"/>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Clr>
                <a:schemeClr val="dk1"/>
              </a:buClr>
              <a:buSzPts val="2800"/>
              <a:buFont typeface="Times New Roman"/>
              <a:buNone/>
            </a:pPr>
            <a:r>
              <a:rPr lang="en-US"/>
              <a:t>     Reference model (OSI)</a:t>
            </a:r>
            <a:endParaRPr/>
          </a:p>
        </p:txBody>
      </p:sp>
      <p:sp>
        <p:nvSpPr>
          <p:cNvPr id="163" name="Google Shape;163;p3"/>
          <p:cNvSpPr txBox="1"/>
          <p:nvPr>
            <p:ph idx="1" type="body"/>
          </p:nvPr>
        </p:nvSpPr>
        <p:spPr>
          <a:xfrm>
            <a:off x="209320" y="1589456"/>
            <a:ext cx="8443361" cy="3513885"/>
          </a:xfrm>
          <a:prstGeom prst="rect">
            <a:avLst/>
          </a:prstGeom>
          <a:noFill/>
          <a:ln>
            <a:noFill/>
          </a:ln>
        </p:spPr>
        <p:txBody>
          <a:bodyPr anchorCtr="0" anchor="ctr" bIns="79350" lIns="0" spcFirstLastPara="1" rIns="0" wrap="square" tIns="0">
            <a:spAutoFit/>
          </a:bodyPr>
          <a:lstStyle/>
          <a:p>
            <a:pPr indent="-342900" lvl="0" marL="457200" rtl="0" algn="just">
              <a:lnSpc>
                <a:spcPct val="90000"/>
              </a:lnSpc>
              <a:spcBef>
                <a:spcPts val="0"/>
              </a:spcBef>
              <a:spcAft>
                <a:spcPts val="0"/>
              </a:spcAft>
              <a:buSzPts val="1800"/>
              <a:buChar char="•"/>
            </a:pPr>
            <a:r>
              <a:rPr i="1" lang="en-US" sz="2000">
                <a:solidFill>
                  <a:srgbClr val="000000"/>
                </a:solidFill>
                <a:latin typeface="Times New Roman"/>
                <a:ea typeface="Times New Roman"/>
                <a:cs typeface="Times New Roman"/>
                <a:sym typeface="Times New Roman"/>
              </a:rPr>
              <a:t>OSI: Open System Interconnect</a:t>
            </a:r>
            <a:endParaRPr/>
          </a:p>
          <a:p>
            <a:pPr indent="-228600" lvl="0" marL="457200" rtl="0" algn="just">
              <a:lnSpc>
                <a:spcPct val="90000"/>
              </a:lnSpc>
              <a:spcBef>
                <a:spcPts val="0"/>
              </a:spcBef>
              <a:spcAft>
                <a:spcPts val="0"/>
              </a:spcAft>
              <a:buSzPts val="1800"/>
              <a:buNone/>
            </a:pPr>
            <a:r>
              <a:t/>
            </a:r>
            <a:endParaRPr i="1" sz="2000">
              <a:solidFill>
                <a:srgbClr val="000000"/>
              </a:solidFill>
              <a:latin typeface="Times New Roman"/>
              <a:ea typeface="Times New Roman"/>
              <a:cs typeface="Times New Roman"/>
              <a:sym typeface="Times New Roman"/>
            </a:endParaRPr>
          </a:p>
          <a:p>
            <a:pPr indent="-342900" lvl="0" marL="457200" rtl="0" algn="just">
              <a:lnSpc>
                <a:spcPct val="90000"/>
              </a:lnSpc>
              <a:spcBef>
                <a:spcPts val="0"/>
              </a:spcBef>
              <a:spcAft>
                <a:spcPts val="0"/>
              </a:spcAft>
              <a:buSzPts val="1800"/>
              <a:buChar char="•"/>
            </a:pPr>
            <a:r>
              <a:rPr i="1" lang="en-US" sz="2000">
                <a:solidFill>
                  <a:srgbClr val="000000"/>
                </a:solidFill>
                <a:latin typeface="Times New Roman"/>
                <a:ea typeface="Times New Roman"/>
                <a:cs typeface="Times New Roman"/>
                <a:sym typeface="Times New Roman"/>
              </a:rPr>
              <a:t>Established in 1947, the International Standards Organization (</a:t>
            </a:r>
            <a:r>
              <a:rPr i="1" lang="en-US" sz="2000">
                <a:solidFill>
                  <a:srgbClr val="0563C1"/>
                </a:solidFill>
                <a:latin typeface="Times New Roman"/>
                <a:ea typeface="Times New Roman"/>
                <a:cs typeface="Times New Roman"/>
                <a:sym typeface="Times New Roman"/>
              </a:rPr>
              <a:t>ISO</a:t>
            </a:r>
            <a:r>
              <a:rPr i="1" lang="en-US" sz="2000">
                <a:solidFill>
                  <a:srgbClr val="000000"/>
                </a:solidFill>
                <a:latin typeface="Times New Roman"/>
                <a:ea typeface="Times New Roman"/>
                <a:cs typeface="Times New Roman"/>
                <a:sym typeface="Times New Roman"/>
              </a:rPr>
              <a:t>) is a multinational body dedicated to worldwide agreement on international standards. An ISO standard that covers all aspects of network communications is the Open Systems Interconnection (</a:t>
            </a:r>
            <a:r>
              <a:rPr i="1" lang="en-US" sz="2000">
                <a:solidFill>
                  <a:srgbClr val="0563C1"/>
                </a:solidFill>
                <a:latin typeface="Times New Roman"/>
                <a:ea typeface="Times New Roman"/>
                <a:cs typeface="Times New Roman"/>
                <a:sym typeface="Times New Roman"/>
              </a:rPr>
              <a:t>OSI</a:t>
            </a:r>
            <a:r>
              <a:rPr i="1" lang="en-US" sz="2000">
                <a:solidFill>
                  <a:srgbClr val="000000"/>
                </a:solidFill>
                <a:latin typeface="Times New Roman"/>
                <a:ea typeface="Times New Roman"/>
                <a:cs typeface="Times New Roman"/>
                <a:sym typeface="Times New Roman"/>
              </a:rPr>
              <a:t>) model. It was first introduced in the late 1970s. </a:t>
            </a:r>
            <a:endParaRPr sz="2000">
              <a:latin typeface="Times New Roman"/>
              <a:ea typeface="Times New Roman"/>
              <a:cs typeface="Times New Roman"/>
              <a:sym typeface="Times New Roman"/>
            </a:endParaRPr>
          </a:p>
          <a:p>
            <a:pPr indent="-342900" lvl="0" marL="457200" rtl="0" algn="l">
              <a:lnSpc>
                <a:spcPct val="90000"/>
              </a:lnSpc>
              <a:spcBef>
                <a:spcPts val="1000"/>
              </a:spcBef>
              <a:spcAft>
                <a:spcPts val="0"/>
              </a:spcAft>
              <a:buClr>
                <a:schemeClr val="dk1"/>
              </a:buClr>
              <a:buSzPts val="1800"/>
              <a:buChar char="•"/>
            </a:pPr>
            <a:br>
              <a:rPr lang="en-US" sz="2400">
                <a:latin typeface="Times New Roman"/>
                <a:ea typeface="Times New Roman"/>
                <a:cs typeface="Times New Roman"/>
                <a:sym typeface="Times New Roman"/>
              </a:rPr>
            </a:br>
            <a:br>
              <a:rPr b="0" i="0" lang="en-US" sz="2400" u="none" cap="none" strike="noStrike">
                <a:solidFill>
                  <a:schemeClr val="dk1"/>
                </a:solidFill>
                <a:latin typeface="Times New Roman"/>
                <a:ea typeface="Times New Roman"/>
                <a:cs typeface="Times New Roman"/>
                <a:sym typeface="Times New Roman"/>
              </a:rPr>
            </a:br>
            <a:endParaRPr b="0" i="0" sz="24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8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pic>
        <p:nvPicPr>
          <p:cNvPr id="164" name="Google Shape;164;p3"/>
          <p:cNvPicPr preferRelativeResize="0"/>
          <p:nvPr/>
        </p:nvPicPr>
        <p:blipFill rotWithShape="1">
          <a:blip r:embed="rId3">
            <a:alphaModFix/>
          </a:blip>
          <a:srcRect b="0" l="0" r="0" t="0"/>
          <a:stretch/>
        </p:blipFill>
        <p:spPr>
          <a:xfrm>
            <a:off x="799661" y="4569768"/>
            <a:ext cx="7544677" cy="216097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42"/>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Clr>
                <a:schemeClr val="dk1"/>
              </a:buClr>
              <a:buSzPts val="1800"/>
              <a:buNone/>
            </a:pPr>
            <a:r>
              <a:rPr lang="en-US"/>
              <a:t>       Layers of OSI model</a:t>
            </a:r>
            <a:endParaRPr/>
          </a:p>
        </p:txBody>
      </p:sp>
      <p:sp>
        <p:nvSpPr>
          <p:cNvPr id="170" name="Google Shape;170;p42"/>
          <p:cNvSpPr txBox="1"/>
          <p:nvPr>
            <p:ph idx="1" type="body"/>
          </p:nvPr>
        </p:nvSpPr>
        <p:spPr>
          <a:xfrm>
            <a:off x="457200" y="1604520"/>
            <a:ext cx="8229240" cy="3977280"/>
          </a:xfrm>
          <a:prstGeom prst="rect">
            <a:avLst/>
          </a:prstGeom>
          <a:noFill/>
          <a:ln>
            <a:noFill/>
          </a:ln>
        </p:spPr>
        <p:txBody>
          <a:bodyPr anchorCtr="0" anchor="t" bIns="0" lIns="0" spcFirstLastPara="1" rIns="0" wrap="square" tIns="0">
            <a:normAutofit/>
          </a:bodyPr>
          <a:lstStyle/>
          <a:p>
            <a:pPr indent="-228600" lvl="0" marL="457200" rtl="0" algn="l">
              <a:lnSpc>
                <a:spcPct val="90000"/>
              </a:lnSpc>
              <a:spcBef>
                <a:spcPts val="1000"/>
              </a:spcBef>
              <a:spcAft>
                <a:spcPts val="0"/>
              </a:spcAft>
              <a:buClr>
                <a:schemeClr val="dk1"/>
              </a:buClr>
              <a:buSzPts val="1800"/>
              <a:buNone/>
            </a:pPr>
            <a:r>
              <a:t/>
            </a:r>
            <a:endParaRPr/>
          </a:p>
        </p:txBody>
      </p:sp>
      <p:pic>
        <p:nvPicPr>
          <p:cNvPr id="171" name="Google Shape;171;p42"/>
          <p:cNvPicPr preferRelativeResize="0"/>
          <p:nvPr/>
        </p:nvPicPr>
        <p:blipFill rotWithShape="1">
          <a:blip r:embed="rId3">
            <a:alphaModFix/>
          </a:blip>
          <a:srcRect b="0" l="0" r="0" t="2210"/>
          <a:stretch/>
        </p:blipFill>
        <p:spPr>
          <a:xfrm>
            <a:off x="289400" y="1101276"/>
            <a:ext cx="8564849" cy="51370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5"/>
          <p:cNvSpPr txBox="1"/>
          <p:nvPr>
            <p:ph type="title"/>
          </p:nvPr>
        </p:nvSpPr>
        <p:spPr>
          <a:xfrm>
            <a:off x="-1" y="-228600"/>
            <a:ext cx="6209731" cy="91404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Clr>
                <a:schemeClr val="dk1"/>
              </a:buClr>
              <a:buSzPts val="2800"/>
              <a:buFont typeface="Times New Roman"/>
              <a:buNone/>
            </a:pPr>
            <a:r>
              <a:rPr lang="en-US"/>
              <a:t>      </a:t>
            </a:r>
            <a:br>
              <a:rPr lang="en-US"/>
            </a:br>
            <a:r>
              <a:rPr lang="en-US"/>
              <a:t>    Interaction between layers in OSI model</a:t>
            </a:r>
            <a:endParaRPr/>
          </a:p>
        </p:txBody>
      </p:sp>
      <p:pic>
        <p:nvPicPr>
          <p:cNvPr id="177" name="Google Shape;177;p5"/>
          <p:cNvPicPr preferRelativeResize="0"/>
          <p:nvPr/>
        </p:nvPicPr>
        <p:blipFill rotWithShape="1">
          <a:blip r:embed="rId3">
            <a:alphaModFix/>
          </a:blip>
          <a:srcRect b="0" l="0" r="0" t="0"/>
          <a:stretch/>
        </p:blipFill>
        <p:spPr>
          <a:xfrm>
            <a:off x="709367" y="1098720"/>
            <a:ext cx="8144759" cy="52578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6"/>
          <p:cNvSpPr txBox="1"/>
          <p:nvPr>
            <p:ph type="title"/>
          </p:nvPr>
        </p:nvSpPr>
        <p:spPr>
          <a:xfrm>
            <a:off x="-1" y="0"/>
            <a:ext cx="5800299" cy="91404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Clr>
                <a:schemeClr val="dk1"/>
              </a:buClr>
              <a:buSzPts val="2800"/>
              <a:buFont typeface="Times New Roman"/>
              <a:buNone/>
            </a:pPr>
            <a:r>
              <a:rPr b="1" lang="en-US"/>
              <a:t>     </a:t>
            </a:r>
            <a:r>
              <a:rPr lang="en-US"/>
              <a:t>An exchange using the OSI model</a:t>
            </a:r>
            <a:endParaRPr/>
          </a:p>
        </p:txBody>
      </p:sp>
      <p:pic>
        <p:nvPicPr>
          <p:cNvPr id="183" name="Google Shape;183;p6"/>
          <p:cNvPicPr preferRelativeResize="0"/>
          <p:nvPr/>
        </p:nvPicPr>
        <p:blipFill rotWithShape="1">
          <a:blip r:embed="rId3">
            <a:alphaModFix/>
          </a:blip>
          <a:srcRect b="0" l="0" r="0" t="0"/>
          <a:stretch/>
        </p:blipFill>
        <p:spPr>
          <a:xfrm>
            <a:off x="906259" y="1224103"/>
            <a:ext cx="7523116" cy="482235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2010-04-09T07:36:15Z</dcterms:created>
  <dc:creator>ABC</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mpany">
    <vt:lpwstr>CCC</vt:lpwstr>
  </property>
  <property fmtid="{D5CDD505-2E9C-101B-9397-08002B2CF9AE}" pid="4" name="HiddenSlides">
    <vt:i4>0</vt:i4>
  </property>
  <property fmtid="{D5CDD505-2E9C-101B-9397-08002B2CF9AE}" pid="5" name="HyperlinksChanged">
    <vt:bool>false</vt:bool>
  </property>
  <property fmtid="{D5CDD505-2E9C-101B-9397-08002B2CF9AE}" pid="6" name="LinksUpToDate">
    <vt:bool>false</vt:bool>
  </property>
  <property fmtid="{D5CDD505-2E9C-101B-9397-08002B2CF9AE}" pid="7" name="MMClips">
    <vt:i4>0</vt:i4>
  </property>
  <property fmtid="{D5CDD505-2E9C-101B-9397-08002B2CF9AE}" pid="8" name="Notes">
    <vt:i4>0</vt:i4>
  </property>
  <property fmtid="{D5CDD505-2E9C-101B-9397-08002B2CF9AE}" pid="9" name="PresentationFormat">
    <vt:lpwstr>On-screen Show (4:3)</vt:lpwstr>
  </property>
  <property fmtid="{D5CDD505-2E9C-101B-9397-08002B2CF9AE}" pid="10" name="ScaleCrop">
    <vt:bool>false</vt:bool>
  </property>
  <property fmtid="{D5CDD505-2E9C-101B-9397-08002B2CF9AE}" pid="11" name="ShareDoc">
    <vt:bool>false</vt:bool>
  </property>
  <property fmtid="{D5CDD505-2E9C-101B-9397-08002B2CF9AE}" pid="12" name="Slides">
    <vt:i4>37</vt:i4>
  </property>
</Properties>
</file>