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_rels/data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A7778C-4C8B-4B90-AFDE-219A685CF6AF}"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15FD5E8-984F-4878-8AF9-C0F5EB33A8FE}">
      <dgm:prSet/>
      <dgm:spPr/>
      <dgm:t>
        <a:bodyPr/>
        <a:lstStyle/>
        <a:p>
          <a:pPr>
            <a:lnSpc>
              <a:spcPct val="100000"/>
            </a:lnSpc>
          </a:pPr>
          <a:r>
            <a:rPr lang="en-US" dirty="0"/>
            <a:t>Old aged people </a:t>
          </a:r>
        </a:p>
      </dgm:t>
    </dgm:pt>
    <dgm:pt modelId="{83B276A4-009F-4635-B036-1CA220FADB78}" type="parTrans" cxnId="{BD9D0A08-BFC0-4B98-8583-FEC17C8428BB}">
      <dgm:prSet/>
      <dgm:spPr/>
      <dgm:t>
        <a:bodyPr/>
        <a:lstStyle/>
        <a:p>
          <a:endParaRPr lang="en-US"/>
        </a:p>
      </dgm:t>
    </dgm:pt>
    <dgm:pt modelId="{6563B6A4-8F93-47C1-B52D-0B23FF45721B}" type="sibTrans" cxnId="{BD9D0A08-BFC0-4B98-8583-FEC17C8428BB}">
      <dgm:prSet/>
      <dgm:spPr/>
      <dgm:t>
        <a:bodyPr/>
        <a:lstStyle/>
        <a:p>
          <a:pPr>
            <a:lnSpc>
              <a:spcPct val="100000"/>
            </a:lnSpc>
          </a:pPr>
          <a:endParaRPr lang="en-US"/>
        </a:p>
      </dgm:t>
    </dgm:pt>
    <dgm:pt modelId="{14B1796C-14A4-4C2C-AC17-C1B2351995E9}">
      <dgm:prSet/>
      <dgm:spPr/>
      <dgm:t>
        <a:bodyPr/>
        <a:lstStyle/>
        <a:p>
          <a:pPr>
            <a:lnSpc>
              <a:spcPct val="100000"/>
            </a:lnSpc>
          </a:pPr>
          <a:r>
            <a:rPr lang="en-US" dirty="0"/>
            <a:t>Working people</a:t>
          </a:r>
        </a:p>
      </dgm:t>
    </dgm:pt>
    <dgm:pt modelId="{5CF9BDA2-ED3E-4078-BADB-7E78378DA946}" type="parTrans" cxnId="{1A553FBA-FAB6-4295-BF47-5C06942E650B}">
      <dgm:prSet/>
      <dgm:spPr/>
      <dgm:t>
        <a:bodyPr/>
        <a:lstStyle/>
        <a:p>
          <a:endParaRPr lang="en-US"/>
        </a:p>
      </dgm:t>
    </dgm:pt>
    <dgm:pt modelId="{7CFBE742-3E6B-4B98-B0BB-39501F2A7FE9}" type="sibTrans" cxnId="{1A553FBA-FAB6-4295-BF47-5C06942E650B}">
      <dgm:prSet/>
      <dgm:spPr/>
      <dgm:t>
        <a:bodyPr/>
        <a:lstStyle/>
        <a:p>
          <a:endParaRPr lang="en-US"/>
        </a:p>
      </dgm:t>
    </dgm:pt>
    <dgm:pt modelId="{C80FBA85-CA38-4BF1-A511-244F4099EEEF}" type="pres">
      <dgm:prSet presAssocID="{64A7778C-4C8B-4B90-AFDE-219A685CF6AF}" presName="root" presStyleCnt="0">
        <dgm:presLayoutVars>
          <dgm:dir/>
          <dgm:resizeHandles val="exact"/>
        </dgm:presLayoutVars>
      </dgm:prSet>
      <dgm:spPr/>
    </dgm:pt>
    <dgm:pt modelId="{83021657-B579-43A7-AD5B-2B025CD5673E}" type="pres">
      <dgm:prSet presAssocID="{64A7778C-4C8B-4B90-AFDE-219A685CF6AF}" presName="container" presStyleCnt="0">
        <dgm:presLayoutVars>
          <dgm:dir/>
          <dgm:resizeHandles val="exact"/>
        </dgm:presLayoutVars>
      </dgm:prSet>
      <dgm:spPr/>
    </dgm:pt>
    <dgm:pt modelId="{3E281C5A-8EBF-4B7B-9BCD-DB0AE8C4DCC7}" type="pres">
      <dgm:prSet presAssocID="{315FD5E8-984F-4878-8AF9-C0F5EB33A8FE}" presName="compNode" presStyleCnt="0"/>
      <dgm:spPr/>
    </dgm:pt>
    <dgm:pt modelId="{5A097203-F518-4D4C-BB16-5B7B73BF7FF6}" type="pres">
      <dgm:prSet presAssocID="{315FD5E8-984F-4878-8AF9-C0F5EB33A8FE}" presName="iconBgRect" presStyleLbl="bgShp" presStyleIdx="0" presStyleCnt="2"/>
      <dgm:spPr/>
    </dgm:pt>
    <dgm:pt modelId="{CCE36482-3B0C-4577-8BD4-CEEFC7BB4D4D}" type="pres">
      <dgm:prSet presAssocID="{315FD5E8-984F-4878-8AF9-C0F5EB33A8F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Cane"/>
        </a:ext>
      </dgm:extLst>
    </dgm:pt>
    <dgm:pt modelId="{E04C6E55-7F1E-4F5C-8074-E123A022F16F}" type="pres">
      <dgm:prSet presAssocID="{315FD5E8-984F-4878-8AF9-C0F5EB33A8FE}" presName="spaceRect" presStyleCnt="0"/>
      <dgm:spPr/>
    </dgm:pt>
    <dgm:pt modelId="{5B2D215C-DC93-40A0-A0A7-E1AE3D56293C}" type="pres">
      <dgm:prSet presAssocID="{315FD5E8-984F-4878-8AF9-C0F5EB33A8FE}" presName="textRect" presStyleLbl="revTx" presStyleIdx="0" presStyleCnt="2">
        <dgm:presLayoutVars>
          <dgm:chMax val="1"/>
          <dgm:chPref val="1"/>
        </dgm:presLayoutVars>
      </dgm:prSet>
      <dgm:spPr/>
    </dgm:pt>
    <dgm:pt modelId="{1DA17BB6-EDEB-431A-BD27-9784E66CAE47}" type="pres">
      <dgm:prSet presAssocID="{6563B6A4-8F93-47C1-B52D-0B23FF45721B}" presName="sibTrans" presStyleLbl="sibTrans2D1" presStyleIdx="0" presStyleCnt="0"/>
      <dgm:spPr/>
    </dgm:pt>
    <dgm:pt modelId="{87A01EA8-1569-421D-A47F-8879471CCEBA}" type="pres">
      <dgm:prSet presAssocID="{14B1796C-14A4-4C2C-AC17-C1B2351995E9}" presName="compNode" presStyleCnt="0"/>
      <dgm:spPr/>
    </dgm:pt>
    <dgm:pt modelId="{E2681AD0-B71C-45AA-A8A6-6EBC769D6CEA}" type="pres">
      <dgm:prSet presAssocID="{14B1796C-14A4-4C2C-AC17-C1B2351995E9}" presName="iconBgRect" presStyleLbl="bgShp" presStyleIdx="1" presStyleCnt="2"/>
      <dgm:spPr/>
    </dgm:pt>
    <dgm:pt modelId="{2893D9B1-AEFE-4D20-9E32-EDBA7B0926A3}" type="pres">
      <dgm:prSet presAssocID="{14B1796C-14A4-4C2C-AC17-C1B2351995E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AC67A735-B4F2-4FD2-B6FF-C849FB6FCBD2}" type="pres">
      <dgm:prSet presAssocID="{14B1796C-14A4-4C2C-AC17-C1B2351995E9}" presName="spaceRect" presStyleCnt="0"/>
      <dgm:spPr/>
    </dgm:pt>
    <dgm:pt modelId="{88B8888F-4731-4572-B08F-783D92E95E22}" type="pres">
      <dgm:prSet presAssocID="{14B1796C-14A4-4C2C-AC17-C1B2351995E9}" presName="textRect" presStyleLbl="revTx" presStyleIdx="1" presStyleCnt="2">
        <dgm:presLayoutVars>
          <dgm:chMax val="1"/>
          <dgm:chPref val="1"/>
        </dgm:presLayoutVars>
      </dgm:prSet>
      <dgm:spPr/>
    </dgm:pt>
  </dgm:ptLst>
  <dgm:cxnLst>
    <dgm:cxn modelId="{BD9D0A08-BFC0-4B98-8583-FEC17C8428BB}" srcId="{64A7778C-4C8B-4B90-AFDE-219A685CF6AF}" destId="{315FD5E8-984F-4878-8AF9-C0F5EB33A8FE}" srcOrd="0" destOrd="0" parTransId="{83B276A4-009F-4635-B036-1CA220FADB78}" sibTransId="{6563B6A4-8F93-47C1-B52D-0B23FF45721B}"/>
    <dgm:cxn modelId="{6FEDBF23-73F1-4930-A49B-C61F5D921E6B}" type="presOf" srcId="{14B1796C-14A4-4C2C-AC17-C1B2351995E9}" destId="{88B8888F-4731-4572-B08F-783D92E95E22}" srcOrd="0" destOrd="0" presId="urn:microsoft.com/office/officeart/2018/2/layout/IconCircleList"/>
    <dgm:cxn modelId="{69E1CC3B-BCBD-4968-A411-584F40D7B1E2}" type="presOf" srcId="{6563B6A4-8F93-47C1-B52D-0B23FF45721B}" destId="{1DA17BB6-EDEB-431A-BD27-9784E66CAE47}" srcOrd="0" destOrd="0" presId="urn:microsoft.com/office/officeart/2018/2/layout/IconCircleList"/>
    <dgm:cxn modelId="{34E1CD5B-8226-4FF6-81DB-0D353A4C99B6}" type="presOf" srcId="{315FD5E8-984F-4878-8AF9-C0F5EB33A8FE}" destId="{5B2D215C-DC93-40A0-A0A7-E1AE3D56293C}" srcOrd="0" destOrd="0" presId="urn:microsoft.com/office/officeart/2018/2/layout/IconCircleList"/>
    <dgm:cxn modelId="{1A553FBA-FAB6-4295-BF47-5C06942E650B}" srcId="{64A7778C-4C8B-4B90-AFDE-219A685CF6AF}" destId="{14B1796C-14A4-4C2C-AC17-C1B2351995E9}" srcOrd="1" destOrd="0" parTransId="{5CF9BDA2-ED3E-4078-BADB-7E78378DA946}" sibTransId="{7CFBE742-3E6B-4B98-B0BB-39501F2A7FE9}"/>
    <dgm:cxn modelId="{29EF89D5-7102-4725-A28C-3A48BA8F7CED}" type="presOf" srcId="{64A7778C-4C8B-4B90-AFDE-219A685CF6AF}" destId="{C80FBA85-CA38-4BF1-A511-244F4099EEEF}" srcOrd="0" destOrd="0" presId="urn:microsoft.com/office/officeart/2018/2/layout/IconCircleList"/>
    <dgm:cxn modelId="{DE9C32F6-BEB1-46C5-9AB7-E30CF7705326}" type="presParOf" srcId="{C80FBA85-CA38-4BF1-A511-244F4099EEEF}" destId="{83021657-B579-43A7-AD5B-2B025CD5673E}" srcOrd="0" destOrd="0" presId="urn:microsoft.com/office/officeart/2018/2/layout/IconCircleList"/>
    <dgm:cxn modelId="{DC242877-A028-4EB8-B57F-5B01B081144F}" type="presParOf" srcId="{83021657-B579-43A7-AD5B-2B025CD5673E}" destId="{3E281C5A-8EBF-4B7B-9BCD-DB0AE8C4DCC7}" srcOrd="0" destOrd="0" presId="urn:microsoft.com/office/officeart/2018/2/layout/IconCircleList"/>
    <dgm:cxn modelId="{086E71FC-7C77-417B-ACD3-757504E5E038}" type="presParOf" srcId="{3E281C5A-8EBF-4B7B-9BCD-DB0AE8C4DCC7}" destId="{5A097203-F518-4D4C-BB16-5B7B73BF7FF6}" srcOrd="0" destOrd="0" presId="urn:microsoft.com/office/officeart/2018/2/layout/IconCircleList"/>
    <dgm:cxn modelId="{DE3B6900-BD39-4C9D-9220-A3AD3B7D7C57}" type="presParOf" srcId="{3E281C5A-8EBF-4B7B-9BCD-DB0AE8C4DCC7}" destId="{CCE36482-3B0C-4577-8BD4-CEEFC7BB4D4D}" srcOrd="1" destOrd="0" presId="urn:microsoft.com/office/officeart/2018/2/layout/IconCircleList"/>
    <dgm:cxn modelId="{8D5838DA-C348-4E02-86D4-1D1F6857E26B}" type="presParOf" srcId="{3E281C5A-8EBF-4B7B-9BCD-DB0AE8C4DCC7}" destId="{E04C6E55-7F1E-4F5C-8074-E123A022F16F}" srcOrd="2" destOrd="0" presId="urn:microsoft.com/office/officeart/2018/2/layout/IconCircleList"/>
    <dgm:cxn modelId="{F77BF6B9-6070-4064-800F-6E984AA8EE39}" type="presParOf" srcId="{3E281C5A-8EBF-4B7B-9BCD-DB0AE8C4DCC7}" destId="{5B2D215C-DC93-40A0-A0A7-E1AE3D56293C}" srcOrd="3" destOrd="0" presId="urn:microsoft.com/office/officeart/2018/2/layout/IconCircleList"/>
    <dgm:cxn modelId="{B8EF4DFC-929E-42A4-A25D-09D964AA9B5F}" type="presParOf" srcId="{83021657-B579-43A7-AD5B-2B025CD5673E}" destId="{1DA17BB6-EDEB-431A-BD27-9784E66CAE47}" srcOrd="1" destOrd="0" presId="urn:microsoft.com/office/officeart/2018/2/layout/IconCircleList"/>
    <dgm:cxn modelId="{F0D75999-43D4-4AE5-988E-815139F0A2C6}" type="presParOf" srcId="{83021657-B579-43A7-AD5B-2B025CD5673E}" destId="{87A01EA8-1569-421D-A47F-8879471CCEBA}" srcOrd="2" destOrd="0" presId="urn:microsoft.com/office/officeart/2018/2/layout/IconCircleList"/>
    <dgm:cxn modelId="{5591C35E-ACC2-46CC-BD3B-CF225AE8F029}" type="presParOf" srcId="{87A01EA8-1569-421D-A47F-8879471CCEBA}" destId="{E2681AD0-B71C-45AA-A8A6-6EBC769D6CEA}" srcOrd="0" destOrd="0" presId="urn:microsoft.com/office/officeart/2018/2/layout/IconCircleList"/>
    <dgm:cxn modelId="{6A85C907-61AE-4059-A432-EACE82951BA3}" type="presParOf" srcId="{87A01EA8-1569-421D-A47F-8879471CCEBA}" destId="{2893D9B1-AEFE-4D20-9E32-EDBA7B0926A3}" srcOrd="1" destOrd="0" presId="urn:microsoft.com/office/officeart/2018/2/layout/IconCircleList"/>
    <dgm:cxn modelId="{0A7ADC95-5AB3-40C5-AFA7-1603DA53CB32}" type="presParOf" srcId="{87A01EA8-1569-421D-A47F-8879471CCEBA}" destId="{AC67A735-B4F2-4FD2-B6FF-C849FB6FCBD2}" srcOrd="2" destOrd="0" presId="urn:microsoft.com/office/officeart/2018/2/layout/IconCircleList"/>
    <dgm:cxn modelId="{C54BB912-5C6D-439B-AF78-4A4BCFF2CE31}" type="presParOf" srcId="{87A01EA8-1569-421D-A47F-8879471CCEBA}" destId="{88B8888F-4731-4572-B08F-783D92E95E22}"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9FB531-F205-4AC7-ACA8-3F1C7F644E9D}"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C58BFAA-99EE-4584-BEBC-B4FDAC24B7B0}">
      <dgm:prSet/>
      <dgm:spPr/>
      <dgm:t>
        <a:bodyPr/>
        <a:lstStyle/>
        <a:p>
          <a:pPr>
            <a:lnSpc>
              <a:spcPct val="100000"/>
            </a:lnSpc>
          </a:pPr>
          <a:r>
            <a:rPr lang="en-CA"/>
            <a:t>User Friendly UI</a:t>
          </a:r>
          <a:endParaRPr lang="en-US"/>
        </a:p>
      </dgm:t>
    </dgm:pt>
    <dgm:pt modelId="{5BF8BBDE-93EE-4E12-9E06-6A35FDD26958}" type="parTrans" cxnId="{21132296-BD54-445D-BAD3-CB94631B6062}">
      <dgm:prSet/>
      <dgm:spPr/>
      <dgm:t>
        <a:bodyPr/>
        <a:lstStyle/>
        <a:p>
          <a:endParaRPr lang="en-US"/>
        </a:p>
      </dgm:t>
    </dgm:pt>
    <dgm:pt modelId="{5DA31FBA-7789-409E-A1FE-0C1B33D08F4F}" type="sibTrans" cxnId="{21132296-BD54-445D-BAD3-CB94631B6062}">
      <dgm:prSet/>
      <dgm:spPr/>
      <dgm:t>
        <a:bodyPr/>
        <a:lstStyle/>
        <a:p>
          <a:pPr>
            <a:lnSpc>
              <a:spcPct val="100000"/>
            </a:lnSpc>
          </a:pPr>
          <a:endParaRPr lang="en-US"/>
        </a:p>
      </dgm:t>
    </dgm:pt>
    <dgm:pt modelId="{64889327-76AE-47E3-9E5D-F503258D97D3}">
      <dgm:prSet/>
      <dgm:spPr/>
      <dgm:t>
        <a:bodyPr/>
        <a:lstStyle/>
        <a:p>
          <a:pPr>
            <a:lnSpc>
              <a:spcPct val="100000"/>
            </a:lnSpc>
          </a:pPr>
          <a:r>
            <a:rPr lang="en-CA"/>
            <a:t>Nine category of groceries available</a:t>
          </a:r>
          <a:endParaRPr lang="en-US"/>
        </a:p>
      </dgm:t>
    </dgm:pt>
    <dgm:pt modelId="{06446C2A-1C82-414B-8A88-62D32277794A}" type="parTrans" cxnId="{3668B258-D400-41FD-B7FA-EFF5DBEFAA8E}">
      <dgm:prSet/>
      <dgm:spPr/>
      <dgm:t>
        <a:bodyPr/>
        <a:lstStyle/>
        <a:p>
          <a:endParaRPr lang="en-US"/>
        </a:p>
      </dgm:t>
    </dgm:pt>
    <dgm:pt modelId="{17593803-34A6-40BD-8D45-024C73674BB1}" type="sibTrans" cxnId="{3668B258-D400-41FD-B7FA-EFF5DBEFAA8E}">
      <dgm:prSet/>
      <dgm:spPr/>
      <dgm:t>
        <a:bodyPr/>
        <a:lstStyle/>
        <a:p>
          <a:pPr>
            <a:lnSpc>
              <a:spcPct val="100000"/>
            </a:lnSpc>
          </a:pPr>
          <a:endParaRPr lang="en-US"/>
        </a:p>
      </dgm:t>
    </dgm:pt>
    <dgm:pt modelId="{7B7F319D-C1A6-41BA-8CB7-32A60B2E8F56}">
      <dgm:prSet/>
      <dgm:spPr/>
      <dgm:t>
        <a:bodyPr/>
        <a:lstStyle/>
        <a:p>
          <a:pPr>
            <a:lnSpc>
              <a:spcPct val="100000"/>
            </a:lnSpc>
          </a:pPr>
          <a:r>
            <a:rPr lang="en-CA"/>
            <a:t>Products categorised</a:t>
          </a:r>
          <a:endParaRPr lang="en-US"/>
        </a:p>
      </dgm:t>
    </dgm:pt>
    <dgm:pt modelId="{967E4B98-A9ED-4732-B4D7-EF8615E14375}" type="parTrans" cxnId="{76127955-B3F7-4EFF-B8BC-2FAD77DBE999}">
      <dgm:prSet/>
      <dgm:spPr/>
      <dgm:t>
        <a:bodyPr/>
        <a:lstStyle/>
        <a:p>
          <a:endParaRPr lang="en-US"/>
        </a:p>
      </dgm:t>
    </dgm:pt>
    <dgm:pt modelId="{BEEC1299-7581-426E-AD13-2CC9327198A8}" type="sibTrans" cxnId="{76127955-B3F7-4EFF-B8BC-2FAD77DBE999}">
      <dgm:prSet/>
      <dgm:spPr/>
      <dgm:t>
        <a:bodyPr/>
        <a:lstStyle/>
        <a:p>
          <a:pPr>
            <a:lnSpc>
              <a:spcPct val="100000"/>
            </a:lnSpc>
          </a:pPr>
          <a:endParaRPr lang="en-US"/>
        </a:p>
      </dgm:t>
    </dgm:pt>
    <dgm:pt modelId="{325B7AD0-61F6-4C6B-92FB-7AB1753B2BD2}">
      <dgm:prSet/>
      <dgm:spPr/>
      <dgm:t>
        <a:bodyPr/>
        <a:lstStyle/>
        <a:p>
          <a:pPr>
            <a:lnSpc>
              <a:spcPct val="100000"/>
            </a:lnSpc>
          </a:pPr>
          <a:r>
            <a:rPr lang="en-CA"/>
            <a:t>Online Payment </a:t>
          </a:r>
          <a:endParaRPr lang="en-US"/>
        </a:p>
      </dgm:t>
    </dgm:pt>
    <dgm:pt modelId="{E20D8B10-58CF-42EA-BD1E-895BB7EDF406}" type="parTrans" cxnId="{455307AE-2D1A-4E35-BC57-75E4DDEBA576}">
      <dgm:prSet/>
      <dgm:spPr/>
      <dgm:t>
        <a:bodyPr/>
        <a:lstStyle/>
        <a:p>
          <a:endParaRPr lang="en-US"/>
        </a:p>
      </dgm:t>
    </dgm:pt>
    <dgm:pt modelId="{371E7F96-50F9-4A79-A30F-3A75C95A09AF}" type="sibTrans" cxnId="{455307AE-2D1A-4E35-BC57-75E4DDEBA576}">
      <dgm:prSet/>
      <dgm:spPr/>
      <dgm:t>
        <a:bodyPr/>
        <a:lstStyle/>
        <a:p>
          <a:pPr>
            <a:lnSpc>
              <a:spcPct val="100000"/>
            </a:lnSpc>
          </a:pPr>
          <a:endParaRPr lang="en-US"/>
        </a:p>
      </dgm:t>
    </dgm:pt>
    <dgm:pt modelId="{0CE3AC83-F706-4186-9A74-D9C6C2712A94}">
      <dgm:prSet/>
      <dgm:spPr/>
      <dgm:t>
        <a:bodyPr/>
        <a:lstStyle/>
        <a:p>
          <a:pPr>
            <a:lnSpc>
              <a:spcPct val="100000"/>
            </a:lnSpc>
          </a:pPr>
          <a:r>
            <a:rPr lang="en-CA"/>
            <a:t>Product’s details.</a:t>
          </a:r>
          <a:endParaRPr lang="en-US"/>
        </a:p>
      </dgm:t>
    </dgm:pt>
    <dgm:pt modelId="{CE0A308D-F1E6-4DC0-A6DE-3BF95D0ED02E}" type="parTrans" cxnId="{CA3664E6-4FA3-4270-B8BC-E2F8350BCDE9}">
      <dgm:prSet/>
      <dgm:spPr/>
      <dgm:t>
        <a:bodyPr/>
        <a:lstStyle/>
        <a:p>
          <a:endParaRPr lang="en-US"/>
        </a:p>
      </dgm:t>
    </dgm:pt>
    <dgm:pt modelId="{14F3AB6D-6369-4A92-8E12-A14CCBE53198}" type="sibTrans" cxnId="{CA3664E6-4FA3-4270-B8BC-E2F8350BCDE9}">
      <dgm:prSet/>
      <dgm:spPr/>
      <dgm:t>
        <a:bodyPr/>
        <a:lstStyle/>
        <a:p>
          <a:pPr>
            <a:lnSpc>
              <a:spcPct val="100000"/>
            </a:lnSpc>
          </a:pPr>
          <a:endParaRPr lang="en-US"/>
        </a:p>
      </dgm:t>
    </dgm:pt>
    <dgm:pt modelId="{3BD11F52-1148-435F-A9F7-400AACAFFD62}">
      <dgm:prSet/>
      <dgm:spPr/>
      <dgm:t>
        <a:bodyPr/>
        <a:lstStyle/>
        <a:p>
          <a:pPr>
            <a:lnSpc>
              <a:spcPct val="100000"/>
            </a:lnSpc>
          </a:pPr>
          <a:r>
            <a:rPr lang="en-CA"/>
            <a:t>Cancel order anytime</a:t>
          </a:r>
          <a:endParaRPr lang="en-US"/>
        </a:p>
      </dgm:t>
    </dgm:pt>
    <dgm:pt modelId="{0582E1C5-B728-4A35-B8F5-FDF9799F92ED}" type="parTrans" cxnId="{8502AF2F-F53E-48D1-B1CB-EA30EF627321}">
      <dgm:prSet/>
      <dgm:spPr/>
      <dgm:t>
        <a:bodyPr/>
        <a:lstStyle/>
        <a:p>
          <a:endParaRPr lang="en-US"/>
        </a:p>
      </dgm:t>
    </dgm:pt>
    <dgm:pt modelId="{1AAAC669-F749-48AD-9496-F2A8D179F2DA}" type="sibTrans" cxnId="{8502AF2F-F53E-48D1-B1CB-EA30EF627321}">
      <dgm:prSet/>
      <dgm:spPr/>
      <dgm:t>
        <a:bodyPr/>
        <a:lstStyle/>
        <a:p>
          <a:pPr>
            <a:lnSpc>
              <a:spcPct val="100000"/>
            </a:lnSpc>
          </a:pPr>
          <a:endParaRPr lang="en-US"/>
        </a:p>
      </dgm:t>
    </dgm:pt>
    <dgm:pt modelId="{666A0822-D2B8-4275-A394-54BF9BA379A1}">
      <dgm:prSet/>
      <dgm:spPr/>
      <dgm:t>
        <a:bodyPr/>
        <a:lstStyle/>
        <a:p>
          <a:pPr>
            <a:lnSpc>
              <a:spcPct val="100000"/>
            </a:lnSpc>
          </a:pPr>
          <a:r>
            <a:rPr lang="en-CA"/>
            <a:t>No minimum Order</a:t>
          </a:r>
          <a:endParaRPr lang="en-US"/>
        </a:p>
      </dgm:t>
    </dgm:pt>
    <dgm:pt modelId="{5578241F-3B74-48EC-A1B0-C658423DB3D5}" type="parTrans" cxnId="{94FEB948-7395-4A38-A4D0-F4A8969BCCA2}">
      <dgm:prSet/>
      <dgm:spPr/>
      <dgm:t>
        <a:bodyPr/>
        <a:lstStyle/>
        <a:p>
          <a:endParaRPr lang="en-US"/>
        </a:p>
      </dgm:t>
    </dgm:pt>
    <dgm:pt modelId="{30CFDEB2-A16A-498D-AC3E-9068C2F508BC}" type="sibTrans" cxnId="{94FEB948-7395-4A38-A4D0-F4A8969BCCA2}">
      <dgm:prSet/>
      <dgm:spPr/>
      <dgm:t>
        <a:bodyPr/>
        <a:lstStyle/>
        <a:p>
          <a:endParaRPr lang="en-US"/>
        </a:p>
      </dgm:t>
    </dgm:pt>
    <dgm:pt modelId="{41AF218D-791E-4A50-B4DA-09A4B1DEE89B}" type="pres">
      <dgm:prSet presAssocID="{279FB531-F205-4AC7-ACA8-3F1C7F644E9D}" presName="root" presStyleCnt="0">
        <dgm:presLayoutVars>
          <dgm:dir/>
          <dgm:resizeHandles val="exact"/>
        </dgm:presLayoutVars>
      </dgm:prSet>
      <dgm:spPr/>
    </dgm:pt>
    <dgm:pt modelId="{E8C8159E-1EA9-4381-BE14-3CA4F226DC68}" type="pres">
      <dgm:prSet presAssocID="{279FB531-F205-4AC7-ACA8-3F1C7F644E9D}" presName="container" presStyleCnt="0">
        <dgm:presLayoutVars>
          <dgm:dir/>
          <dgm:resizeHandles val="exact"/>
        </dgm:presLayoutVars>
      </dgm:prSet>
      <dgm:spPr/>
    </dgm:pt>
    <dgm:pt modelId="{4053100A-A69B-48B6-98DF-257A1EEA0B38}" type="pres">
      <dgm:prSet presAssocID="{2C58BFAA-99EE-4584-BEBC-B4FDAC24B7B0}" presName="compNode" presStyleCnt="0"/>
      <dgm:spPr/>
    </dgm:pt>
    <dgm:pt modelId="{3E8280B2-C947-4F92-8B3E-AB2CE53A49CA}" type="pres">
      <dgm:prSet presAssocID="{2C58BFAA-99EE-4584-BEBC-B4FDAC24B7B0}" presName="iconBgRect" presStyleLbl="bgShp" presStyleIdx="0" presStyleCnt="7"/>
      <dgm:spPr/>
    </dgm:pt>
    <dgm:pt modelId="{163DAE47-86F8-4341-B594-AD1EC1E0CABC}" type="pres">
      <dgm:prSet presAssocID="{2C58BFAA-99EE-4584-BEBC-B4FDAC24B7B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642AD4D5-7B26-4E11-8BB0-6DB4281C4D06}" type="pres">
      <dgm:prSet presAssocID="{2C58BFAA-99EE-4584-BEBC-B4FDAC24B7B0}" presName="spaceRect" presStyleCnt="0"/>
      <dgm:spPr/>
    </dgm:pt>
    <dgm:pt modelId="{EF78EB08-8251-48A1-BB38-5D56FA62249C}" type="pres">
      <dgm:prSet presAssocID="{2C58BFAA-99EE-4584-BEBC-B4FDAC24B7B0}" presName="textRect" presStyleLbl="revTx" presStyleIdx="0" presStyleCnt="7">
        <dgm:presLayoutVars>
          <dgm:chMax val="1"/>
          <dgm:chPref val="1"/>
        </dgm:presLayoutVars>
      </dgm:prSet>
      <dgm:spPr/>
    </dgm:pt>
    <dgm:pt modelId="{7892AABB-A175-437B-87F6-4F2B765DE710}" type="pres">
      <dgm:prSet presAssocID="{5DA31FBA-7789-409E-A1FE-0C1B33D08F4F}" presName="sibTrans" presStyleLbl="sibTrans2D1" presStyleIdx="0" presStyleCnt="0"/>
      <dgm:spPr/>
    </dgm:pt>
    <dgm:pt modelId="{C71699BF-585D-48B2-A886-3F4F537D1A15}" type="pres">
      <dgm:prSet presAssocID="{64889327-76AE-47E3-9E5D-F503258D97D3}" presName="compNode" presStyleCnt="0"/>
      <dgm:spPr/>
    </dgm:pt>
    <dgm:pt modelId="{2A82F7AE-1008-41CA-ACF0-47331297B062}" type="pres">
      <dgm:prSet presAssocID="{64889327-76AE-47E3-9E5D-F503258D97D3}" presName="iconBgRect" presStyleLbl="bgShp" presStyleIdx="1" presStyleCnt="7"/>
      <dgm:spPr/>
    </dgm:pt>
    <dgm:pt modelId="{37BF5FA4-BF2D-49BC-85A8-1DA171C93714}" type="pres">
      <dgm:prSet presAssocID="{64889327-76AE-47E3-9E5D-F503258D97D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basket"/>
        </a:ext>
      </dgm:extLst>
    </dgm:pt>
    <dgm:pt modelId="{BED8CA89-E995-4F5B-9D24-39D9A42200A8}" type="pres">
      <dgm:prSet presAssocID="{64889327-76AE-47E3-9E5D-F503258D97D3}" presName="spaceRect" presStyleCnt="0"/>
      <dgm:spPr/>
    </dgm:pt>
    <dgm:pt modelId="{2BFDF13B-573F-491C-8DF3-9C4793F8F2D7}" type="pres">
      <dgm:prSet presAssocID="{64889327-76AE-47E3-9E5D-F503258D97D3}" presName="textRect" presStyleLbl="revTx" presStyleIdx="1" presStyleCnt="7">
        <dgm:presLayoutVars>
          <dgm:chMax val="1"/>
          <dgm:chPref val="1"/>
        </dgm:presLayoutVars>
      </dgm:prSet>
      <dgm:spPr/>
    </dgm:pt>
    <dgm:pt modelId="{05A1ABFE-5840-48E9-B4D0-113D2B5D0AEA}" type="pres">
      <dgm:prSet presAssocID="{17593803-34A6-40BD-8D45-024C73674BB1}" presName="sibTrans" presStyleLbl="sibTrans2D1" presStyleIdx="0" presStyleCnt="0"/>
      <dgm:spPr/>
    </dgm:pt>
    <dgm:pt modelId="{3E319DB7-0639-4DD4-A70D-2816D622FA1B}" type="pres">
      <dgm:prSet presAssocID="{7B7F319D-C1A6-41BA-8CB7-32A60B2E8F56}" presName="compNode" presStyleCnt="0"/>
      <dgm:spPr/>
    </dgm:pt>
    <dgm:pt modelId="{A2A56AAB-5C80-4A63-B2D5-A179943404B6}" type="pres">
      <dgm:prSet presAssocID="{7B7F319D-C1A6-41BA-8CB7-32A60B2E8F56}" presName="iconBgRect" presStyleLbl="bgShp" presStyleIdx="2" presStyleCnt="7"/>
      <dgm:spPr/>
    </dgm:pt>
    <dgm:pt modelId="{CAF3FC58-E850-419C-8610-C74FED1985E4}" type="pres">
      <dgm:prSet presAssocID="{7B7F319D-C1A6-41BA-8CB7-32A60B2E8F5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x trolley"/>
        </a:ext>
      </dgm:extLst>
    </dgm:pt>
    <dgm:pt modelId="{05189B44-1943-4A50-BE18-2BDBD84F87A2}" type="pres">
      <dgm:prSet presAssocID="{7B7F319D-C1A6-41BA-8CB7-32A60B2E8F56}" presName="spaceRect" presStyleCnt="0"/>
      <dgm:spPr/>
    </dgm:pt>
    <dgm:pt modelId="{DEC9796B-670D-4718-8A7E-113C43D9E61F}" type="pres">
      <dgm:prSet presAssocID="{7B7F319D-C1A6-41BA-8CB7-32A60B2E8F56}" presName="textRect" presStyleLbl="revTx" presStyleIdx="2" presStyleCnt="7">
        <dgm:presLayoutVars>
          <dgm:chMax val="1"/>
          <dgm:chPref val="1"/>
        </dgm:presLayoutVars>
      </dgm:prSet>
      <dgm:spPr/>
    </dgm:pt>
    <dgm:pt modelId="{4C6C96DC-BFFF-42D3-9BBA-11A24A4A37B8}" type="pres">
      <dgm:prSet presAssocID="{BEEC1299-7581-426E-AD13-2CC9327198A8}" presName="sibTrans" presStyleLbl="sibTrans2D1" presStyleIdx="0" presStyleCnt="0"/>
      <dgm:spPr/>
    </dgm:pt>
    <dgm:pt modelId="{81BF85C7-07F4-42EB-8ABD-6626DF50766B}" type="pres">
      <dgm:prSet presAssocID="{325B7AD0-61F6-4C6B-92FB-7AB1753B2BD2}" presName="compNode" presStyleCnt="0"/>
      <dgm:spPr/>
    </dgm:pt>
    <dgm:pt modelId="{FE4C712C-DF60-46ED-8DF1-85F6C85FBA6A}" type="pres">
      <dgm:prSet presAssocID="{325B7AD0-61F6-4C6B-92FB-7AB1753B2BD2}" presName="iconBgRect" presStyleLbl="bgShp" presStyleIdx="3" presStyleCnt="7"/>
      <dgm:spPr/>
    </dgm:pt>
    <dgm:pt modelId="{A96B71F4-8E28-4592-A03D-81A2E680351F}" type="pres">
      <dgm:prSet presAssocID="{325B7AD0-61F6-4C6B-92FB-7AB1753B2BD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redit card"/>
        </a:ext>
      </dgm:extLst>
    </dgm:pt>
    <dgm:pt modelId="{BBAF2A61-8469-40FF-A600-40C1597F33C4}" type="pres">
      <dgm:prSet presAssocID="{325B7AD0-61F6-4C6B-92FB-7AB1753B2BD2}" presName="spaceRect" presStyleCnt="0"/>
      <dgm:spPr/>
    </dgm:pt>
    <dgm:pt modelId="{531AE33B-F13C-469D-9AF3-101D5993825A}" type="pres">
      <dgm:prSet presAssocID="{325B7AD0-61F6-4C6B-92FB-7AB1753B2BD2}" presName="textRect" presStyleLbl="revTx" presStyleIdx="3" presStyleCnt="7">
        <dgm:presLayoutVars>
          <dgm:chMax val="1"/>
          <dgm:chPref val="1"/>
        </dgm:presLayoutVars>
      </dgm:prSet>
      <dgm:spPr/>
    </dgm:pt>
    <dgm:pt modelId="{5F2D5D13-17ED-4DAC-B308-9D05B9A28137}" type="pres">
      <dgm:prSet presAssocID="{371E7F96-50F9-4A79-A30F-3A75C95A09AF}" presName="sibTrans" presStyleLbl="sibTrans2D1" presStyleIdx="0" presStyleCnt="0"/>
      <dgm:spPr/>
    </dgm:pt>
    <dgm:pt modelId="{BC19560F-189F-453B-BD78-6186A21E3796}" type="pres">
      <dgm:prSet presAssocID="{0CE3AC83-F706-4186-9A74-D9C6C2712A94}" presName="compNode" presStyleCnt="0"/>
      <dgm:spPr/>
    </dgm:pt>
    <dgm:pt modelId="{C4187070-23B8-4BBA-BB9B-86C6C3474892}" type="pres">
      <dgm:prSet presAssocID="{0CE3AC83-F706-4186-9A74-D9C6C2712A94}" presName="iconBgRect" presStyleLbl="bgShp" presStyleIdx="4" presStyleCnt="7"/>
      <dgm:spPr/>
    </dgm:pt>
    <dgm:pt modelId="{4136276C-9F16-43F7-BCE8-8B12FB6CB077}" type="pres">
      <dgm:prSet presAssocID="{0CE3AC83-F706-4186-9A74-D9C6C2712A9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427EAC7B-75A5-4395-B39D-ACAEDAEB0C56}" type="pres">
      <dgm:prSet presAssocID="{0CE3AC83-F706-4186-9A74-D9C6C2712A94}" presName="spaceRect" presStyleCnt="0"/>
      <dgm:spPr/>
    </dgm:pt>
    <dgm:pt modelId="{553CE608-DE30-4939-BD0E-97F71BCEAB08}" type="pres">
      <dgm:prSet presAssocID="{0CE3AC83-F706-4186-9A74-D9C6C2712A94}" presName="textRect" presStyleLbl="revTx" presStyleIdx="4" presStyleCnt="7">
        <dgm:presLayoutVars>
          <dgm:chMax val="1"/>
          <dgm:chPref val="1"/>
        </dgm:presLayoutVars>
      </dgm:prSet>
      <dgm:spPr/>
    </dgm:pt>
    <dgm:pt modelId="{B976BB33-2A3B-42CB-A38C-901150D87AB0}" type="pres">
      <dgm:prSet presAssocID="{14F3AB6D-6369-4A92-8E12-A14CCBE53198}" presName="sibTrans" presStyleLbl="sibTrans2D1" presStyleIdx="0" presStyleCnt="0"/>
      <dgm:spPr/>
    </dgm:pt>
    <dgm:pt modelId="{6C92FBAD-DBA6-4A9D-ADCD-ED3C37C3F5B7}" type="pres">
      <dgm:prSet presAssocID="{3BD11F52-1148-435F-A9F7-400AACAFFD62}" presName="compNode" presStyleCnt="0"/>
      <dgm:spPr/>
    </dgm:pt>
    <dgm:pt modelId="{5646BBD3-18FA-4216-8F8D-6455E0EFE01E}" type="pres">
      <dgm:prSet presAssocID="{3BD11F52-1148-435F-A9F7-400AACAFFD62}" presName="iconBgRect" presStyleLbl="bgShp" presStyleIdx="5" presStyleCnt="7"/>
      <dgm:spPr/>
    </dgm:pt>
    <dgm:pt modelId="{DA36C631-87E4-4D97-B4C4-91AFA96DB0CD}" type="pres">
      <dgm:prSet presAssocID="{3BD11F52-1148-435F-A9F7-400AACAFFD6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ck"/>
        </a:ext>
      </dgm:extLst>
    </dgm:pt>
    <dgm:pt modelId="{418D36AE-4AF3-4CAE-8DD3-B206BF321251}" type="pres">
      <dgm:prSet presAssocID="{3BD11F52-1148-435F-A9F7-400AACAFFD62}" presName="spaceRect" presStyleCnt="0"/>
      <dgm:spPr/>
    </dgm:pt>
    <dgm:pt modelId="{9093BC33-F826-4CBD-9E19-C3E71E94F0A9}" type="pres">
      <dgm:prSet presAssocID="{3BD11F52-1148-435F-A9F7-400AACAFFD62}" presName="textRect" presStyleLbl="revTx" presStyleIdx="5" presStyleCnt="7">
        <dgm:presLayoutVars>
          <dgm:chMax val="1"/>
          <dgm:chPref val="1"/>
        </dgm:presLayoutVars>
      </dgm:prSet>
      <dgm:spPr/>
    </dgm:pt>
    <dgm:pt modelId="{852A43BC-8487-4575-AF65-61681DEA8B97}" type="pres">
      <dgm:prSet presAssocID="{1AAAC669-F749-48AD-9496-F2A8D179F2DA}" presName="sibTrans" presStyleLbl="sibTrans2D1" presStyleIdx="0" presStyleCnt="0"/>
      <dgm:spPr/>
    </dgm:pt>
    <dgm:pt modelId="{83226314-CBB2-4D74-9B48-ACF513A60843}" type="pres">
      <dgm:prSet presAssocID="{666A0822-D2B8-4275-A394-54BF9BA379A1}" presName="compNode" presStyleCnt="0"/>
      <dgm:spPr/>
    </dgm:pt>
    <dgm:pt modelId="{D1D1BDBB-9A31-4B5B-89E9-1E3F7CAC953E}" type="pres">
      <dgm:prSet presAssocID="{666A0822-D2B8-4275-A394-54BF9BA379A1}" presName="iconBgRect" presStyleLbl="bgShp" presStyleIdx="6" presStyleCnt="7"/>
      <dgm:spPr/>
    </dgm:pt>
    <dgm:pt modelId="{744A8185-DF71-469E-9A58-79EA6134BC68}" type="pres">
      <dgm:prSet presAssocID="{666A0822-D2B8-4275-A394-54BF9BA379A1}"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 List"/>
        </a:ext>
      </dgm:extLst>
    </dgm:pt>
    <dgm:pt modelId="{920E511B-BD16-438D-8A85-31FDA3322215}" type="pres">
      <dgm:prSet presAssocID="{666A0822-D2B8-4275-A394-54BF9BA379A1}" presName="spaceRect" presStyleCnt="0"/>
      <dgm:spPr/>
    </dgm:pt>
    <dgm:pt modelId="{AA05E408-3BE0-4D94-83B0-0E2E258750B1}" type="pres">
      <dgm:prSet presAssocID="{666A0822-D2B8-4275-A394-54BF9BA379A1}" presName="textRect" presStyleLbl="revTx" presStyleIdx="6" presStyleCnt="7">
        <dgm:presLayoutVars>
          <dgm:chMax val="1"/>
          <dgm:chPref val="1"/>
        </dgm:presLayoutVars>
      </dgm:prSet>
      <dgm:spPr/>
    </dgm:pt>
  </dgm:ptLst>
  <dgm:cxnLst>
    <dgm:cxn modelId="{11280203-52DC-4BB0-ADBD-69DE27C36CB5}" type="presOf" srcId="{371E7F96-50F9-4A79-A30F-3A75C95A09AF}" destId="{5F2D5D13-17ED-4DAC-B308-9D05B9A28137}" srcOrd="0" destOrd="0" presId="urn:microsoft.com/office/officeart/2018/2/layout/IconCircleList"/>
    <dgm:cxn modelId="{6EED2416-0AF9-4B31-BED5-503901577030}" type="presOf" srcId="{14F3AB6D-6369-4A92-8E12-A14CCBE53198}" destId="{B976BB33-2A3B-42CB-A38C-901150D87AB0}" srcOrd="0" destOrd="0" presId="urn:microsoft.com/office/officeart/2018/2/layout/IconCircleList"/>
    <dgm:cxn modelId="{52797E21-A19B-4E5A-BF15-0EA31DA6227E}" type="presOf" srcId="{0CE3AC83-F706-4186-9A74-D9C6C2712A94}" destId="{553CE608-DE30-4939-BD0E-97F71BCEAB08}" srcOrd="0" destOrd="0" presId="urn:microsoft.com/office/officeart/2018/2/layout/IconCircleList"/>
    <dgm:cxn modelId="{17744D2A-8C60-4026-96D2-201652B84D89}" type="presOf" srcId="{3BD11F52-1148-435F-A9F7-400AACAFFD62}" destId="{9093BC33-F826-4CBD-9E19-C3E71E94F0A9}" srcOrd="0" destOrd="0" presId="urn:microsoft.com/office/officeart/2018/2/layout/IconCircleList"/>
    <dgm:cxn modelId="{8502AF2F-F53E-48D1-B1CB-EA30EF627321}" srcId="{279FB531-F205-4AC7-ACA8-3F1C7F644E9D}" destId="{3BD11F52-1148-435F-A9F7-400AACAFFD62}" srcOrd="5" destOrd="0" parTransId="{0582E1C5-B728-4A35-B8F5-FDF9799F92ED}" sibTransId="{1AAAC669-F749-48AD-9496-F2A8D179F2DA}"/>
    <dgm:cxn modelId="{A2B4C030-1FE4-4579-89FF-C5ABD43AD250}" type="presOf" srcId="{325B7AD0-61F6-4C6B-92FB-7AB1753B2BD2}" destId="{531AE33B-F13C-469D-9AF3-101D5993825A}" srcOrd="0" destOrd="0" presId="urn:microsoft.com/office/officeart/2018/2/layout/IconCircleList"/>
    <dgm:cxn modelId="{71B11E67-F7E3-4A35-9924-809F6129F798}" type="presOf" srcId="{279FB531-F205-4AC7-ACA8-3F1C7F644E9D}" destId="{41AF218D-791E-4A50-B4DA-09A4B1DEE89B}" srcOrd="0" destOrd="0" presId="urn:microsoft.com/office/officeart/2018/2/layout/IconCircleList"/>
    <dgm:cxn modelId="{94FEB948-7395-4A38-A4D0-F4A8969BCCA2}" srcId="{279FB531-F205-4AC7-ACA8-3F1C7F644E9D}" destId="{666A0822-D2B8-4275-A394-54BF9BA379A1}" srcOrd="6" destOrd="0" parTransId="{5578241F-3B74-48EC-A1B0-C658423DB3D5}" sibTransId="{30CFDEB2-A16A-498D-AC3E-9068C2F508BC}"/>
    <dgm:cxn modelId="{76127955-B3F7-4EFF-B8BC-2FAD77DBE999}" srcId="{279FB531-F205-4AC7-ACA8-3F1C7F644E9D}" destId="{7B7F319D-C1A6-41BA-8CB7-32A60B2E8F56}" srcOrd="2" destOrd="0" parTransId="{967E4B98-A9ED-4732-B4D7-EF8615E14375}" sibTransId="{BEEC1299-7581-426E-AD13-2CC9327198A8}"/>
    <dgm:cxn modelId="{3668B258-D400-41FD-B7FA-EFF5DBEFAA8E}" srcId="{279FB531-F205-4AC7-ACA8-3F1C7F644E9D}" destId="{64889327-76AE-47E3-9E5D-F503258D97D3}" srcOrd="1" destOrd="0" parTransId="{06446C2A-1C82-414B-8A88-62D32277794A}" sibTransId="{17593803-34A6-40BD-8D45-024C73674BB1}"/>
    <dgm:cxn modelId="{3F17D67A-ACB5-4251-B68D-2A14B2123A28}" type="presOf" srcId="{64889327-76AE-47E3-9E5D-F503258D97D3}" destId="{2BFDF13B-573F-491C-8DF3-9C4793F8F2D7}" srcOrd="0" destOrd="0" presId="urn:microsoft.com/office/officeart/2018/2/layout/IconCircleList"/>
    <dgm:cxn modelId="{18828A85-E0E2-482E-B5C5-8D21CE433EB6}" type="presOf" srcId="{7B7F319D-C1A6-41BA-8CB7-32A60B2E8F56}" destId="{DEC9796B-670D-4718-8A7E-113C43D9E61F}" srcOrd="0" destOrd="0" presId="urn:microsoft.com/office/officeart/2018/2/layout/IconCircleList"/>
    <dgm:cxn modelId="{5FFCA590-FFFA-42DD-A6D6-52F7DB719885}" type="presOf" srcId="{2C58BFAA-99EE-4584-BEBC-B4FDAC24B7B0}" destId="{EF78EB08-8251-48A1-BB38-5D56FA62249C}" srcOrd="0" destOrd="0" presId="urn:microsoft.com/office/officeart/2018/2/layout/IconCircleList"/>
    <dgm:cxn modelId="{21132296-BD54-445D-BAD3-CB94631B6062}" srcId="{279FB531-F205-4AC7-ACA8-3F1C7F644E9D}" destId="{2C58BFAA-99EE-4584-BEBC-B4FDAC24B7B0}" srcOrd="0" destOrd="0" parTransId="{5BF8BBDE-93EE-4E12-9E06-6A35FDD26958}" sibTransId="{5DA31FBA-7789-409E-A1FE-0C1B33D08F4F}"/>
    <dgm:cxn modelId="{455307AE-2D1A-4E35-BC57-75E4DDEBA576}" srcId="{279FB531-F205-4AC7-ACA8-3F1C7F644E9D}" destId="{325B7AD0-61F6-4C6B-92FB-7AB1753B2BD2}" srcOrd="3" destOrd="0" parTransId="{E20D8B10-58CF-42EA-BD1E-895BB7EDF406}" sibTransId="{371E7F96-50F9-4A79-A30F-3A75C95A09AF}"/>
    <dgm:cxn modelId="{EDE066BC-F725-4578-8D8D-A00CDEAB3AC8}" type="presOf" srcId="{5DA31FBA-7789-409E-A1FE-0C1B33D08F4F}" destId="{7892AABB-A175-437B-87F6-4F2B765DE710}" srcOrd="0" destOrd="0" presId="urn:microsoft.com/office/officeart/2018/2/layout/IconCircleList"/>
    <dgm:cxn modelId="{D426D7CB-7A98-460A-90A0-A0468B90A4F8}" type="presOf" srcId="{BEEC1299-7581-426E-AD13-2CC9327198A8}" destId="{4C6C96DC-BFFF-42D3-9BBA-11A24A4A37B8}" srcOrd="0" destOrd="0" presId="urn:microsoft.com/office/officeart/2018/2/layout/IconCircleList"/>
    <dgm:cxn modelId="{88D37DD9-59DB-4771-9CAB-F5DF7EA6AAC5}" type="presOf" srcId="{666A0822-D2B8-4275-A394-54BF9BA379A1}" destId="{AA05E408-3BE0-4D94-83B0-0E2E258750B1}" srcOrd="0" destOrd="0" presId="urn:microsoft.com/office/officeart/2018/2/layout/IconCircleList"/>
    <dgm:cxn modelId="{CA3664E6-4FA3-4270-B8BC-E2F8350BCDE9}" srcId="{279FB531-F205-4AC7-ACA8-3F1C7F644E9D}" destId="{0CE3AC83-F706-4186-9A74-D9C6C2712A94}" srcOrd="4" destOrd="0" parTransId="{CE0A308D-F1E6-4DC0-A6DE-3BF95D0ED02E}" sibTransId="{14F3AB6D-6369-4A92-8E12-A14CCBE53198}"/>
    <dgm:cxn modelId="{FDABE7F1-705D-4E36-B643-D00B1F495D76}" type="presOf" srcId="{1AAAC669-F749-48AD-9496-F2A8D179F2DA}" destId="{852A43BC-8487-4575-AF65-61681DEA8B97}" srcOrd="0" destOrd="0" presId="urn:microsoft.com/office/officeart/2018/2/layout/IconCircleList"/>
    <dgm:cxn modelId="{8161EAFB-05F0-4D81-9316-01AA46811EF1}" type="presOf" srcId="{17593803-34A6-40BD-8D45-024C73674BB1}" destId="{05A1ABFE-5840-48E9-B4D0-113D2B5D0AEA}" srcOrd="0" destOrd="0" presId="urn:microsoft.com/office/officeart/2018/2/layout/IconCircleList"/>
    <dgm:cxn modelId="{390B2A8E-FA1C-4545-90CC-813E459394CF}" type="presParOf" srcId="{41AF218D-791E-4A50-B4DA-09A4B1DEE89B}" destId="{E8C8159E-1EA9-4381-BE14-3CA4F226DC68}" srcOrd="0" destOrd="0" presId="urn:microsoft.com/office/officeart/2018/2/layout/IconCircleList"/>
    <dgm:cxn modelId="{334632D4-ECD1-4A05-8B13-41A579F20DA8}" type="presParOf" srcId="{E8C8159E-1EA9-4381-BE14-3CA4F226DC68}" destId="{4053100A-A69B-48B6-98DF-257A1EEA0B38}" srcOrd="0" destOrd="0" presId="urn:microsoft.com/office/officeart/2018/2/layout/IconCircleList"/>
    <dgm:cxn modelId="{EC3142F4-0C97-40D8-9761-7709C82372BA}" type="presParOf" srcId="{4053100A-A69B-48B6-98DF-257A1EEA0B38}" destId="{3E8280B2-C947-4F92-8B3E-AB2CE53A49CA}" srcOrd="0" destOrd="0" presId="urn:microsoft.com/office/officeart/2018/2/layout/IconCircleList"/>
    <dgm:cxn modelId="{F9EF67E3-C6AB-4200-B362-D646E3710BDC}" type="presParOf" srcId="{4053100A-A69B-48B6-98DF-257A1EEA0B38}" destId="{163DAE47-86F8-4341-B594-AD1EC1E0CABC}" srcOrd="1" destOrd="0" presId="urn:microsoft.com/office/officeart/2018/2/layout/IconCircleList"/>
    <dgm:cxn modelId="{C94CEC3C-809C-43E7-9DDC-7B5BA49C90C5}" type="presParOf" srcId="{4053100A-A69B-48B6-98DF-257A1EEA0B38}" destId="{642AD4D5-7B26-4E11-8BB0-6DB4281C4D06}" srcOrd="2" destOrd="0" presId="urn:microsoft.com/office/officeart/2018/2/layout/IconCircleList"/>
    <dgm:cxn modelId="{F80CC688-A6FC-484C-B99A-030E4E36E98D}" type="presParOf" srcId="{4053100A-A69B-48B6-98DF-257A1EEA0B38}" destId="{EF78EB08-8251-48A1-BB38-5D56FA62249C}" srcOrd="3" destOrd="0" presId="urn:microsoft.com/office/officeart/2018/2/layout/IconCircleList"/>
    <dgm:cxn modelId="{9E34957D-4D0A-45F7-AAF2-3D30203F53B8}" type="presParOf" srcId="{E8C8159E-1EA9-4381-BE14-3CA4F226DC68}" destId="{7892AABB-A175-437B-87F6-4F2B765DE710}" srcOrd="1" destOrd="0" presId="urn:microsoft.com/office/officeart/2018/2/layout/IconCircleList"/>
    <dgm:cxn modelId="{699FE9B0-D38C-4C5A-9828-4E49AC7B2265}" type="presParOf" srcId="{E8C8159E-1EA9-4381-BE14-3CA4F226DC68}" destId="{C71699BF-585D-48B2-A886-3F4F537D1A15}" srcOrd="2" destOrd="0" presId="urn:microsoft.com/office/officeart/2018/2/layout/IconCircleList"/>
    <dgm:cxn modelId="{30AC3A89-4D2E-45CB-B292-8A2514F0C114}" type="presParOf" srcId="{C71699BF-585D-48B2-A886-3F4F537D1A15}" destId="{2A82F7AE-1008-41CA-ACF0-47331297B062}" srcOrd="0" destOrd="0" presId="urn:microsoft.com/office/officeart/2018/2/layout/IconCircleList"/>
    <dgm:cxn modelId="{67F8DCFB-7E7E-44EA-BC54-DF48873DCD98}" type="presParOf" srcId="{C71699BF-585D-48B2-A886-3F4F537D1A15}" destId="{37BF5FA4-BF2D-49BC-85A8-1DA171C93714}" srcOrd="1" destOrd="0" presId="urn:microsoft.com/office/officeart/2018/2/layout/IconCircleList"/>
    <dgm:cxn modelId="{2BCFC947-EDE3-45BD-B11F-470209DF1171}" type="presParOf" srcId="{C71699BF-585D-48B2-A886-3F4F537D1A15}" destId="{BED8CA89-E995-4F5B-9D24-39D9A42200A8}" srcOrd="2" destOrd="0" presId="urn:microsoft.com/office/officeart/2018/2/layout/IconCircleList"/>
    <dgm:cxn modelId="{80D11419-0FD9-4F74-A470-F429D21FBB1E}" type="presParOf" srcId="{C71699BF-585D-48B2-A886-3F4F537D1A15}" destId="{2BFDF13B-573F-491C-8DF3-9C4793F8F2D7}" srcOrd="3" destOrd="0" presId="urn:microsoft.com/office/officeart/2018/2/layout/IconCircleList"/>
    <dgm:cxn modelId="{54280BAA-D88D-4AE8-BD54-64B4652AAFB1}" type="presParOf" srcId="{E8C8159E-1EA9-4381-BE14-3CA4F226DC68}" destId="{05A1ABFE-5840-48E9-B4D0-113D2B5D0AEA}" srcOrd="3" destOrd="0" presId="urn:microsoft.com/office/officeart/2018/2/layout/IconCircleList"/>
    <dgm:cxn modelId="{CDB63354-2297-408A-B221-436A4B4D0C92}" type="presParOf" srcId="{E8C8159E-1EA9-4381-BE14-3CA4F226DC68}" destId="{3E319DB7-0639-4DD4-A70D-2816D622FA1B}" srcOrd="4" destOrd="0" presId="urn:microsoft.com/office/officeart/2018/2/layout/IconCircleList"/>
    <dgm:cxn modelId="{6C3E85DB-DB0C-4C79-84CB-C2AA4E9B2315}" type="presParOf" srcId="{3E319DB7-0639-4DD4-A70D-2816D622FA1B}" destId="{A2A56AAB-5C80-4A63-B2D5-A179943404B6}" srcOrd="0" destOrd="0" presId="urn:microsoft.com/office/officeart/2018/2/layout/IconCircleList"/>
    <dgm:cxn modelId="{DC1B4EE4-1FB1-46BF-A8E6-0EC157679FAD}" type="presParOf" srcId="{3E319DB7-0639-4DD4-A70D-2816D622FA1B}" destId="{CAF3FC58-E850-419C-8610-C74FED1985E4}" srcOrd="1" destOrd="0" presId="urn:microsoft.com/office/officeart/2018/2/layout/IconCircleList"/>
    <dgm:cxn modelId="{606EF86C-4D77-43FF-A45E-97ED7E16A4AF}" type="presParOf" srcId="{3E319DB7-0639-4DD4-A70D-2816D622FA1B}" destId="{05189B44-1943-4A50-BE18-2BDBD84F87A2}" srcOrd="2" destOrd="0" presId="urn:microsoft.com/office/officeart/2018/2/layout/IconCircleList"/>
    <dgm:cxn modelId="{C07B8346-9377-42C6-8C68-F7FD596E11AE}" type="presParOf" srcId="{3E319DB7-0639-4DD4-A70D-2816D622FA1B}" destId="{DEC9796B-670D-4718-8A7E-113C43D9E61F}" srcOrd="3" destOrd="0" presId="urn:microsoft.com/office/officeart/2018/2/layout/IconCircleList"/>
    <dgm:cxn modelId="{901155EA-9296-47FC-BC8A-4ED50467158F}" type="presParOf" srcId="{E8C8159E-1EA9-4381-BE14-3CA4F226DC68}" destId="{4C6C96DC-BFFF-42D3-9BBA-11A24A4A37B8}" srcOrd="5" destOrd="0" presId="urn:microsoft.com/office/officeart/2018/2/layout/IconCircleList"/>
    <dgm:cxn modelId="{95708263-CBBC-4613-A5AC-D5D517D09CBE}" type="presParOf" srcId="{E8C8159E-1EA9-4381-BE14-3CA4F226DC68}" destId="{81BF85C7-07F4-42EB-8ABD-6626DF50766B}" srcOrd="6" destOrd="0" presId="urn:microsoft.com/office/officeart/2018/2/layout/IconCircleList"/>
    <dgm:cxn modelId="{BBC86EC9-706B-41B4-AF68-0631B484F8D6}" type="presParOf" srcId="{81BF85C7-07F4-42EB-8ABD-6626DF50766B}" destId="{FE4C712C-DF60-46ED-8DF1-85F6C85FBA6A}" srcOrd="0" destOrd="0" presId="urn:microsoft.com/office/officeart/2018/2/layout/IconCircleList"/>
    <dgm:cxn modelId="{4F5DB423-78E8-4D31-B34C-49389BD1F419}" type="presParOf" srcId="{81BF85C7-07F4-42EB-8ABD-6626DF50766B}" destId="{A96B71F4-8E28-4592-A03D-81A2E680351F}" srcOrd="1" destOrd="0" presId="urn:microsoft.com/office/officeart/2018/2/layout/IconCircleList"/>
    <dgm:cxn modelId="{082F5B18-FBFA-4454-AC0F-7945AB2A319A}" type="presParOf" srcId="{81BF85C7-07F4-42EB-8ABD-6626DF50766B}" destId="{BBAF2A61-8469-40FF-A600-40C1597F33C4}" srcOrd="2" destOrd="0" presId="urn:microsoft.com/office/officeart/2018/2/layout/IconCircleList"/>
    <dgm:cxn modelId="{A1875345-810D-4A32-B182-7AD205D4BF7B}" type="presParOf" srcId="{81BF85C7-07F4-42EB-8ABD-6626DF50766B}" destId="{531AE33B-F13C-469D-9AF3-101D5993825A}" srcOrd="3" destOrd="0" presId="urn:microsoft.com/office/officeart/2018/2/layout/IconCircleList"/>
    <dgm:cxn modelId="{14F55D6E-B1FF-4A19-A095-29A1102B4A24}" type="presParOf" srcId="{E8C8159E-1EA9-4381-BE14-3CA4F226DC68}" destId="{5F2D5D13-17ED-4DAC-B308-9D05B9A28137}" srcOrd="7" destOrd="0" presId="urn:microsoft.com/office/officeart/2018/2/layout/IconCircleList"/>
    <dgm:cxn modelId="{56D0F905-240A-47D5-BD2C-5C02EB569173}" type="presParOf" srcId="{E8C8159E-1EA9-4381-BE14-3CA4F226DC68}" destId="{BC19560F-189F-453B-BD78-6186A21E3796}" srcOrd="8" destOrd="0" presId="urn:microsoft.com/office/officeart/2018/2/layout/IconCircleList"/>
    <dgm:cxn modelId="{F9E1448E-B544-49ED-AE49-FE7A66730E3A}" type="presParOf" srcId="{BC19560F-189F-453B-BD78-6186A21E3796}" destId="{C4187070-23B8-4BBA-BB9B-86C6C3474892}" srcOrd="0" destOrd="0" presId="urn:microsoft.com/office/officeart/2018/2/layout/IconCircleList"/>
    <dgm:cxn modelId="{BD457F2E-0534-4B65-BFE9-D4ECFA8F2987}" type="presParOf" srcId="{BC19560F-189F-453B-BD78-6186A21E3796}" destId="{4136276C-9F16-43F7-BCE8-8B12FB6CB077}" srcOrd="1" destOrd="0" presId="urn:microsoft.com/office/officeart/2018/2/layout/IconCircleList"/>
    <dgm:cxn modelId="{44D68BC1-0FB1-4592-A1AB-9D56803BBDE8}" type="presParOf" srcId="{BC19560F-189F-453B-BD78-6186A21E3796}" destId="{427EAC7B-75A5-4395-B39D-ACAEDAEB0C56}" srcOrd="2" destOrd="0" presId="urn:microsoft.com/office/officeart/2018/2/layout/IconCircleList"/>
    <dgm:cxn modelId="{89C57F52-7E8B-4FB8-9653-A13FA2319A51}" type="presParOf" srcId="{BC19560F-189F-453B-BD78-6186A21E3796}" destId="{553CE608-DE30-4939-BD0E-97F71BCEAB08}" srcOrd="3" destOrd="0" presId="urn:microsoft.com/office/officeart/2018/2/layout/IconCircleList"/>
    <dgm:cxn modelId="{C468B1D0-79C6-4C59-8715-A3070FC363DD}" type="presParOf" srcId="{E8C8159E-1EA9-4381-BE14-3CA4F226DC68}" destId="{B976BB33-2A3B-42CB-A38C-901150D87AB0}" srcOrd="9" destOrd="0" presId="urn:microsoft.com/office/officeart/2018/2/layout/IconCircleList"/>
    <dgm:cxn modelId="{7446CD19-BAE4-4DAE-9DAD-F090338AFD97}" type="presParOf" srcId="{E8C8159E-1EA9-4381-BE14-3CA4F226DC68}" destId="{6C92FBAD-DBA6-4A9D-ADCD-ED3C37C3F5B7}" srcOrd="10" destOrd="0" presId="urn:microsoft.com/office/officeart/2018/2/layout/IconCircleList"/>
    <dgm:cxn modelId="{07DED2D6-11A4-434A-9999-730F070446F7}" type="presParOf" srcId="{6C92FBAD-DBA6-4A9D-ADCD-ED3C37C3F5B7}" destId="{5646BBD3-18FA-4216-8F8D-6455E0EFE01E}" srcOrd="0" destOrd="0" presId="urn:microsoft.com/office/officeart/2018/2/layout/IconCircleList"/>
    <dgm:cxn modelId="{D53579E0-7B05-4A42-9099-24D847192CA2}" type="presParOf" srcId="{6C92FBAD-DBA6-4A9D-ADCD-ED3C37C3F5B7}" destId="{DA36C631-87E4-4D97-B4C4-91AFA96DB0CD}" srcOrd="1" destOrd="0" presId="urn:microsoft.com/office/officeart/2018/2/layout/IconCircleList"/>
    <dgm:cxn modelId="{8C3B7DE8-413C-4D75-99A4-F28BDF1901FB}" type="presParOf" srcId="{6C92FBAD-DBA6-4A9D-ADCD-ED3C37C3F5B7}" destId="{418D36AE-4AF3-4CAE-8DD3-B206BF321251}" srcOrd="2" destOrd="0" presId="urn:microsoft.com/office/officeart/2018/2/layout/IconCircleList"/>
    <dgm:cxn modelId="{D9381ED1-EAEB-4C3A-93EE-C7CE3AD4485D}" type="presParOf" srcId="{6C92FBAD-DBA6-4A9D-ADCD-ED3C37C3F5B7}" destId="{9093BC33-F826-4CBD-9E19-C3E71E94F0A9}" srcOrd="3" destOrd="0" presId="urn:microsoft.com/office/officeart/2018/2/layout/IconCircleList"/>
    <dgm:cxn modelId="{C3742A12-C5FF-4660-8680-59B5684BAE67}" type="presParOf" srcId="{E8C8159E-1EA9-4381-BE14-3CA4F226DC68}" destId="{852A43BC-8487-4575-AF65-61681DEA8B97}" srcOrd="11" destOrd="0" presId="urn:microsoft.com/office/officeart/2018/2/layout/IconCircleList"/>
    <dgm:cxn modelId="{41C3F273-ABC1-4A0E-998D-1C2AB694676A}" type="presParOf" srcId="{E8C8159E-1EA9-4381-BE14-3CA4F226DC68}" destId="{83226314-CBB2-4D74-9B48-ACF513A60843}" srcOrd="12" destOrd="0" presId="urn:microsoft.com/office/officeart/2018/2/layout/IconCircleList"/>
    <dgm:cxn modelId="{87EB8C01-F95B-43E9-A0E3-0CEF6D89FD54}" type="presParOf" srcId="{83226314-CBB2-4D74-9B48-ACF513A60843}" destId="{D1D1BDBB-9A31-4B5B-89E9-1E3F7CAC953E}" srcOrd="0" destOrd="0" presId="urn:microsoft.com/office/officeart/2018/2/layout/IconCircleList"/>
    <dgm:cxn modelId="{78BA0818-178C-4432-ABAB-5D68D354D5AE}" type="presParOf" srcId="{83226314-CBB2-4D74-9B48-ACF513A60843}" destId="{744A8185-DF71-469E-9A58-79EA6134BC68}" srcOrd="1" destOrd="0" presId="urn:microsoft.com/office/officeart/2018/2/layout/IconCircleList"/>
    <dgm:cxn modelId="{0A37F028-82DD-4B63-8798-482A756C3C7B}" type="presParOf" srcId="{83226314-CBB2-4D74-9B48-ACF513A60843}" destId="{920E511B-BD16-438D-8A85-31FDA3322215}" srcOrd="2" destOrd="0" presId="urn:microsoft.com/office/officeart/2018/2/layout/IconCircleList"/>
    <dgm:cxn modelId="{56DC22A3-7C5D-43E8-9483-92D94929B314}" type="presParOf" srcId="{83226314-CBB2-4D74-9B48-ACF513A60843}" destId="{AA05E408-3BE0-4D94-83B0-0E2E258750B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59ADF7-D1E6-425F-8559-45434E532E3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88F2D0-53A9-4C88-8828-5BDD8EBC8280}">
      <dgm:prSet/>
      <dgm:spPr/>
      <dgm:t>
        <a:bodyPr/>
        <a:lstStyle/>
        <a:p>
          <a:r>
            <a:rPr lang="en-CA" b="0" dirty="0"/>
            <a:t>Time limitations</a:t>
          </a:r>
          <a:endParaRPr lang="en-US" b="0" dirty="0"/>
        </a:p>
      </dgm:t>
    </dgm:pt>
    <dgm:pt modelId="{AB5C8209-26AF-497E-9DCD-A12BFCC65339}" type="parTrans" cxnId="{C68844D2-B53A-4183-8953-87C6930A765D}">
      <dgm:prSet/>
      <dgm:spPr/>
      <dgm:t>
        <a:bodyPr/>
        <a:lstStyle/>
        <a:p>
          <a:endParaRPr lang="en-US"/>
        </a:p>
      </dgm:t>
    </dgm:pt>
    <dgm:pt modelId="{03492B6C-46E2-45D2-BFEF-438876CE633B}" type="sibTrans" cxnId="{C68844D2-B53A-4183-8953-87C6930A765D}">
      <dgm:prSet/>
      <dgm:spPr/>
      <dgm:t>
        <a:bodyPr/>
        <a:lstStyle/>
        <a:p>
          <a:endParaRPr lang="en-US"/>
        </a:p>
      </dgm:t>
    </dgm:pt>
    <dgm:pt modelId="{36D2EF2F-16F9-45CA-88B4-FC870CAEBFCD}">
      <dgm:prSet/>
      <dgm:spPr/>
      <dgm:t>
        <a:bodyPr/>
        <a:lstStyle/>
        <a:p>
          <a:r>
            <a:rPr lang="en-CA" dirty="0"/>
            <a:t>Development Expectations and Outcome</a:t>
          </a:r>
          <a:endParaRPr lang="en-US" dirty="0"/>
        </a:p>
      </dgm:t>
    </dgm:pt>
    <dgm:pt modelId="{1E9D70D2-621F-452D-AEB7-6E462E8207F8}" type="parTrans" cxnId="{2474D133-03AB-4E79-877B-83E56C33E34A}">
      <dgm:prSet/>
      <dgm:spPr/>
      <dgm:t>
        <a:bodyPr/>
        <a:lstStyle/>
        <a:p>
          <a:endParaRPr lang="en-US"/>
        </a:p>
      </dgm:t>
    </dgm:pt>
    <dgm:pt modelId="{CB681E4F-8E6B-481E-B9A9-A0BF4A9B9D30}" type="sibTrans" cxnId="{2474D133-03AB-4E79-877B-83E56C33E34A}">
      <dgm:prSet/>
      <dgm:spPr/>
      <dgm:t>
        <a:bodyPr/>
        <a:lstStyle/>
        <a:p>
          <a:endParaRPr lang="en-US"/>
        </a:p>
      </dgm:t>
    </dgm:pt>
    <dgm:pt modelId="{ACF7A76A-066D-46F3-92A7-8153D8877ECF}">
      <dgm:prSet/>
      <dgm:spPr/>
      <dgm:t>
        <a:bodyPr/>
        <a:lstStyle/>
        <a:p>
          <a:r>
            <a:rPr lang="en-CA" dirty="0"/>
            <a:t>Different knowledge base</a:t>
          </a:r>
          <a:endParaRPr lang="en-US" dirty="0"/>
        </a:p>
      </dgm:t>
    </dgm:pt>
    <dgm:pt modelId="{2D44C9BE-3626-425A-94E3-DCE2368C0234}" type="parTrans" cxnId="{1A94E2FB-D9D7-4E1C-B60A-223DEC4603BB}">
      <dgm:prSet/>
      <dgm:spPr/>
      <dgm:t>
        <a:bodyPr/>
        <a:lstStyle/>
        <a:p>
          <a:endParaRPr lang="en-US"/>
        </a:p>
      </dgm:t>
    </dgm:pt>
    <dgm:pt modelId="{1BB16B71-3D93-400D-B140-67779FE81D75}" type="sibTrans" cxnId="{1A94E2FB-D9D7-4E1C-B60A-223DEC4603BB}">
      <dgm:prSet/>
      <dgm:spPr/>
      <dgm:t>
        <a:bodyPr/>
        <a:lstStyle/>
        <a:p>
          <a:endParaRPr lang="en-US"/>
        </a:p>
      </dgm:t>
    </dgm:pt>
    <dgm:pt modelId="{221EB673-705C-43B8-9E17-12B788A9F37A}" type="pres">
      <dgm:prSet presAssocID="{A459ADF7-D1E6-425F-8559-45434E532E30}" presName="root" presStyleCnt="0">
        <dgm:presLayoutVars>
          <dgm:dir/>
          <dgm:resizeHandles val="exact"/>
        </dgm:presLayoutVars>
      </dgm:prSet>
      <dgm:spPr/>
    </dgm:pt>
    <dgm:pt modelId="{86E0C7A7-950F-46A6-92D8-AD62D16F07A5}" type="pres">
      <dgm:prSet presAssocID="{AB88F2D0-53A9-4C88-8828-5BDD8EBC8280}" presName="compNode" presStyleCnt="0"/>
      <dgm:spPr/>
    </dgm:pt>
    <dgm:pt modelId="{7AD18B41-DAAB-41D6-99C9-A48529E5CB4A}" type="pres">
      <dgm:prSet presAssocID="{AB88F2D0-53A9-4C88-8828-5BDD8EBC8280}" presName="bgRect" presStyleLbl="bgShp" presStyleIdx="0" presStyleCnt="3"/>
      <dgm:spPr/>
    </dgm:pt>
    <dgm:pt modelId="{4288729A-96E0-4FC5-AA4E-1C9D1C7A383B}" type="pres">
      <dgm:prSet presAssocID="{AB88F2D0-53A9-4C88-8828-5BDD8EBC828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ck"/>
        </a:ext>
      </dgm:extLst>
    </dgm:pt>
    <dgm:pt modelId="{5B63A492-31AB-4429-91F7-2D6A26445577}" type="pres">
      <dgm:prSet presAssocID="{AB88F2D0-53A9-4C88-8828-5BDD8EBC8280}" presName="spaceRect" presStyleCnt="0"/>
      <dgm:spPr/>
    </dgm:pt>
    <dgm:pt modelId="{929AEFBE-1BEA-42DB-86CC-883B2B9A63BA}" type="pres">
      <dgm:prSet presAssocID="{AB88F2D0-53A9-4C88-8828-5BDD8EBC8280}" presName="parTx" presStyleLbl="revTx" presStyleIdx="0" presStyleCnt="3">
        <dgm:presLayoutVars>
          <dgm:chMax val="0"/>
          <dgm:chPref val="0"/>
        </dgm:presLayoutVars>
      </dgm:prSet>
      <dgm:spPr/>
    </dgm:pt>
    <dgm:pt modelId="{05EB8DC8-CBE6-47DC-B42B-1D80ABAF9BDD}" type="pres">
      <dgm:prSet presAssocID="{03492B6C-46E2-45D2-BFEF-438876CE633B}" presName="sibTrans" presStyleCnt="0"/>
      <dgm:spPr/>
    </dgm:pt>
    <dgm:pt modelId="{3E96A9B0-F63B-401F-BC22-8A0AB1419445}" type="pres">
      <dgm:prSet presAssocID="{36D2EF2F-16F9-45CA-88B4-FC870CAEBFCD}" presName="compNode" presStyleCnt="0"/>
      <dgm:spPr/>
    </dgm:pt>
    <dgm:pt modelId="{5EEF2F57-0DEC-49C9-B82B-59A50CE6BC64}" type="pres">
      <dgm:prSet presAssocID="{36D2EF2F-16F9-45CA-88B4-FC870CAEBFCD}" presName="bgRect" presStyleLbl="bgShp" presStyleIdx="1" presStyleCnt="3"/>
      <dgm:spPr/>
    </dgm:pt>
    <dgm:pt modelId="{42ED47CE-F4AC-4572-8F89-BF02ADDF6F41}" type="pres">
      <dgm:prSet presAssocID="{36D2EF2F-16F9-45CA-88B4-FC870CAEBF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E38F60BB-EF00-45A8-A781-541C158E88E2}" type="pres">
      <dgm:prSet presAssocID="{36D2EF2F-16F9-45CA-88B4-FC870CAEBFCD}" presName="spaceRect" presStyleCnt="0"/>
      <dgm:spPr/>
    </dgm:pt>
    <dgm:pt modelId="{3A639E00-4150-477D-AC05-D2B0FE166095}" type="pres">
      <dgm:prSet presAssocID="{36D2EF2F-16F9-45CA-88B4-FC870CAEBFCD}" presName="parTx" presStyleLbl="revTx" presStyleIdx="1" presStyleCnt="3">
        <dgm:presLayoutVars>
          <dgm:chMax val="0"/>
          <dgm:chPref val="0"/>
        </dgm:presLayoutVars>
      </dgm:prSet>
      <dgm:spPr/>
    </dgm:pt>
    <dgm:pt modelId="{BABE59E4-61BF-43F6-ACA0-68F84F09C400}" type="pres">
      <dgm:prSet presAssocID="{CB681E4F-8E6B-481E-B9A9-A0BF4A9B9D30}" presName="sibTrans" presStyleCnt="0"/>
      <dgm:spPr/>
    </dgm:pt>
    <dgm:pt modelId="{1A7A78EC-31AC-4169-A0FF-BD89AD1DD037}" type="pres">
      <dgm:prSet presAssocID="{ACF7A76A-066D-46F3-92A7-8153D8877ECF}" presName="compNode" presStyleCnt="0"/>
      <dgm:spPr/>
    </dgm:pt>
    <dgm:pt modelId="{4BA14E5F-AB29-4D2C-BBC9-4EEE8D51FE41}" type="pres">
      <dgm:prSet presAssocID="{ACF7A76A-066D-46F3-92A7-8153D8877ECF}" presName="bgRect" presStyleLbl="bgShp" presStyleIdx="2" presStyleCnt="3"/>
      <dgm:spPr/>
    </dgm:pt>
    <dgm:pt modelId="{D7B04D23-F69A-4CD0-814A-C6CB3D76A9E2}" type="pres">
      <dgm:prSet presAssocID="{ACF7A76A-066D-46F3-92A7-8153D8877E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ABF243B4-0983-4493-994C-48EB0859616A}" type="pres">
      <dgm:prSet presAssocID="{ACF7A76A-066D-46F3-92A7-8153D8877ECF}" presName="spaceRect" presStyleCnt="0"/>
      <dgm:spPr/>
    </dgm:pt>
    <dgm:pt modelId="{F7DEC997-64EB-4460-8FA0-E354E1A03505}" type="pres">
      <dgm:prSet presAssocID="{ACF7A76A-066D-46F3-92A7-8153D8877ECF}" presName="parTx" presStyleLbl="revTx" presStyleIdx="2" presStyleCnt="3">
        <dgm:presLayoutVars>
          <dgm:chMax val="0"/>
          <dgm:chPref val="0"/>
        </dgm:presLayoutVars>
      </dgm:prSet>
      <dgm:spPr/>
    </dgm:pt>
  </dgm:ptLst>
  <dgm:cxnLst>
    <dgm:cxn modelId="{E05FA829-FC91-478E-98E4-DEC3954F83AB}" type="presOf" srcId="{ACF7A76A-066D-46F3-92A7-8153D8877ECF}" destId="{F7DEC997-64EB-4460-8FA0-E354E1A03505}" srcOrd="0" destOrd="0" presId="urn:microsoft.com/office/officeart/2018/2/layout/IconVerticalSolidList"/>
    <dgm:cxn modelId="{B9CF9133-EE66-4F6B-BD42-6DA89F67259E}" type="presOf" srcId="{36D2EF2F-16F9-45CA-88B4-FC870CAEBFCD}" destId="{3A639E00-4150-477D-AC05-D2B0FE166095}" srcOrd="0" destOrd="0" presId="urn:microsoft.com/office/officeart/2018/2/layout/IconVerticalSolidList"/>
    <dgm:cxn modelId="{2474D133-03AB-4E79-877B-83E56C33E34A}" srcId="{A459ADF7-D1E6-425F-8559-45434E532E30}" destId="{36D2EF2F-16F9-45CA-88B4-FC870CAEBFCD}" srcOrd="1" destOrd="0" parTransId="{1E9D70D2-621F-452D-AEB7-6E462E8207F8}" sibTransId="{CB681E4F-8E6B-481E-B9A9-A0BF4A9B9D30}"/>
    <dgm:cxn modelId="{7744D1C3-EE20-485F-AF8B-94BE509EA26F}" type="presOf" srcId="{A459ADF7-D1E6-425F-8559-45434E532E30}" destId="{221EB673-705C-43B8-9E17-12B788A9F37A}" srcOrd="0" destOrd="0" presId="urn:microsoft.com/office/officeart/2018/2/layout/IconVerticalSolidList"/>
    <dgm:cxn modelId="{C68844D2-B53A-4183-8953-87C6930A765D}" srcId="{A459ADF7-D1E6-425F-8559-45434E532E30}" destId="{AB88F2D0-53A9-4C88-8828-5BDD8EBC8280}" srcOrd="0" destOrd="0" parTransId="{AB5C8209-26AF-497E-9DCD-A12BFCC65339}" sibTransId="{03492B6C-46E2-45D2-BFEF-438876CE633B}"/>
    <dgm:cxn modelId="{7CB5AFEC-0214-409E-B7B5-2F04831849C8}" type="presOf" srcId="{AB88F2D0-53A9-4C88-8828-5BDD8EBC8280}" destId="{929AEFBE-1BEA-42DB-86CC-883B2B9A63BA}" srcOrd="0" destOrd="0" presId="urn:microsoft.com/office/officeart/2018/2/layout/IconVerticalSolidList"/>
    <dgm:cxn modelId="{1A94E2FB-D9D7-4E1C-B60A-223DEC4603BB}" srcId="{A459ADF7-D1E6-425F-8559-45434E532E30}" destId="{ACF7A76A-066D-46F3-92A7-8153D8877ECF}" srcOrd="2" destOrd="0" parTransId="{2D44C9BE-3626-425A-94E3-DCE2368C0234}" sibTransId="{1BB16B71-3D93-400D-B140-67779FE81D75}"/>
    <dgm:cxn modelId="{088C2DC6-3F1C-4667-85D9-BB5058574BCC}" type="presParOf" srcId="{221EB673-705C-43B8-9E17-12B788A9F37A}" destId="{86E0C7A7-950F-46A6-92D8-AD62D16F07A5}" srcOrd="0" destOrd="0" presId="urn:microsoft.com/office/officeart/2018/2/layout/IconVerticalSolidList"/>
    <dgm:cxn modelId="{5D2C320A-9AD4-4522-B4ED-1BDF7EC634BD}" type="presParOf" srcId="{86E0C7A7-950F-46A6-92D8-AD62D16F07A5}" destId="{7AD18B41-DAAB-41D6-99C9-A48529E5CB4A}" srcOrd="0" destOrd="0" presId="urn:microsoft.com/office/officeart/2018/2/layout/IconVerticalSolidList"/>
    <dgm:cxn modelId="{F5352B0C-AD3A-42B9-AFB6-D58A6A8EC832}" type="presParOf" srcId="{86E0C7A7-950F-46A6-92D8-AD62D16F07A5}" destId="{4288729A-96E0-4FC5-AA4E-1C9D1C7A383B}" srcOrd="1" destOrd="0" presId="urn:microsoft.com/office/officeart/2018/2/layout/IconVerticalSolidList"/>
    <dgm:cxn modelId="{F6AC9B74-CE6D-47C8-8D4C-F0337CB601BF}" type="presParOf" srcId="{86E0C7A7-950F-46A6-92D8-AD62D16F07A5}" destId="{5B63A492-31AB-4429-91F7-2D6A26445577}" srcOrd="2" destOrd="0" presId="urn:microsoft.com/office/officeart/2018/2/layout/IconVerticalSolidList"/>
    <dgm:cxn modelId="{69009C46-170F-467F-9CA9-7B0A0B704917}" type="presParOf" srcId="{86E0C7A7-950F-46A6-92D8-AD62D16F07A5}" destId="{929AEFBE-1BEA-42DB-86CC-883B2B9A63BA}" srcOrd="3" destOrd="0" presId="urn:microsoft.com/office/officeart/2018/2/layout/IconVerticalSolidList"/>
    <dgm:cxn modelId="{92CDF4F5-86F3-49E2-998E-E9B645F665DF}" type="presParOf" srcId="{221EB673-705C-43B8-9E17-12B788A9F37A}" destId="{05EB8DC8-CBE6-47DC-B42B-1D80ABAF9BDD}" srcOrd="1" destOrd="0" presId="urn:microsoft.com/office/officeart/2018/2/layout/IconVerticalSolidList"/>
    <dgm:cxn modelId="{06665AD4-B6BF-4B72-A764-487CB526D5E3}" type="presParOf" srcId="{221EB673-705C-43B8-9E17-12B788A9F37A}" destId="{3E96A9B0-F63B-401F-BC22-8A0AB1419445}" srcOrd="2" destOrd="0" presId="urn:microsoft.com/office/officeart/2018/2/layout/IconVerticalSolidList"/>
    <dgm:cxn modelId="{6F2D5670-DAE9-402B-9070-BA9AF40F70AC}" type="presParOf" srcId="{3E96A9B0-F63B-401F-BC22-8A0AB1419445}" destId="{5EEF2F57-0DEC-49C9-B82B-59A50CE6BC64}" srcOrd="0" destOrd="0" presId="urn:microsoft.com/office/officeart/2018/2/layout/IconVerticalSolidList"/>
    <dgm:cxn modelId="{DAAFF529-50B6-44E4-BFFE-FC39449C7427}" type="presParOf" srcId="{3E96A9B0-F63B-401F-BC22-8A0AB1419445}" destId="{42ED47CE-F4AC-4572-8F89-BF02ADDF6F41}" srcOrd="1" destOrd="0" presId="urn:microsoft.com/office/officeart/2018/2/layout/IconVerticalSolidList"/>
    <dgm:cxn modelId="{918A1D1A-05D0-49D7-8C0A-DB2679CF7023}" type="presParOf" srcId="{3E96A9B0-F63B-401F-BC22-8A0AB1419445}" destId="{E38F60BB-EF00-45A8-A781-541C158E88E2}" srcOrd="2" destOrd="0" presId="urn:microsoft.com/office/officeart/2018/2/layout/IconVerticalSolidList"/>
    <dgm:cxn modelId="{48EA62D0-2AFA-420A-A07D-5CD587AF225A}" type="presParOf" srcId="{3E96A9B0-F63B-401F-BC22-8A0AB1419445}" destId="{3A639E00-4150-477D-AC05-D2B0FE166095}" srcOrd="3" destOrd="0" presId="urn:microsoft.com/office/officeart/2018/2/layout/IconVerticalSolidList"/>
    <dgm:cxn modelId="{88DCC4D8-3207-4FCF-A271-F07893DDA526}" type="presParOf" srcId="{221EB673-705C-43B8-9E17-12B788A9F37A}" destId="{BABE59E4-61BF-43F6-ACA0-68F84F09C400}" srcOrd="3" destOrd="0" presId="urn:microsoft.com/office/officeart/2018/2/layout/IconVerticalSolidList"/>
    <dgm:cxn modelId="{02239CEE-EA22-4C6E-965D-2AD88C6C4106}" type="presParOf" srcId="{221EB673-705C-43B8-9E17-12B788A9F37A}" destId="{1A7A78EC-31AC-4169-A0FF-BD89AD1DD037}" srcOrd="4" destOrd="0" presId="urn:microsoft.com/office/officeart/2018/2/layout/IconVerticalSolidList"/>
    <dgm:cxn modelId="{3527536D-542F-4328-8F04-2B3D2814D175}" type="presParOf" srcId="{1A7A78EC-31AC-4169-A0FF-BD89AD1DD037}" destId="{4BA14E5F-AB29-4D2C-BBC9-4EEE8D51FE41}" srcOrd="0" destOrd="0" presId="urn:microsoft.com/office/officeart/2018/2/layout/IconVerticalSolidList"/>
    <dgm:cxn modelId="{F972D269-54A6-4915-B83E-14BB652E8D79}" type="presParOf" srcId="{1A7A78EC-31AC-4169-A0FF-BD89AD1DD037}" destId="{D7B04D23-F69A-4CD0-814A-C6CB3D76A9E2}" srcOrd="1" destOrd="0" presId="urn:microsoft.com/office/officeart/2018/2/layout/IconVerticalSolidList"/>
    <dgm:cxn modelId="{04CFFBB6-B2BD-4DBF-8FA3-4A0574FD4E6E}" type="presParOf" srcId="{1A7A78EC-31AC-4169-A0FF-BD89AD1DD037}" destId="{ABF243B4-0983-4493-994C-48EB0859616A}" srcOrd="2" destOrd="0" presId="urn:microsoft.com/office/officeart/2018/2/layout/IconVerticalSolidList"/>
    <dgm:cxn modelId="{C09BE3EE-4053-4AA4-A156-8A367E7FC38B}" type="presParOf" srcId="{1A7A78EC-31AC-4169-A0FF-BD89AD1DD037}" destId="{F7DEC997-64EB-4460-8FA0-E354E1A035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097203-F518-4D4C-BB16-5B7B73BF7FF6}">
      <dsp:nvSpPr>
        <dsp:cNvPr id="0" name=""/>
        <dsp:cNvSpPr/>
      </dsp:nvSpPr>
      <dsp:spPr>
        <a:xfrm>
          <a:off x="1027" y="889021"/>
          <a:ext cx="597712" cy="5977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E36482-3B0C-4577-8BD4-CEEFC7BB4D4D}">
      <dsp:nvSpPr>
        <dsp:cNvPr id="0" name=""/>
        <dsp:cNvSpPr/>
      </dsp:nvSpPr>
      <dsp:spPr>
        <a:xfrm>
          <a:off x="126547" y="1014541"/>
          <a:ext cx="346673" cy="3466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2D215C-DC93-40A0-A0A7-E1AE3D56293C}">
      <dsp:nvSpPr>
        <dsp:cNvPr id="0" name=""/>
        <dsp:cNvSpPr/>
      </dsp:nvSpPr>
      <dsp:spPr>
        <a:xfrm>
          <a:off x="726821" y="889021"/>
          <a:ext cx="1408893" cy="59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Old aged people </a:t>
          </a:r>
        </a:p>
      </dsp:txBody>
      <dsp:txXfrm>
        <a:off x="726821" y="889021"/>
        <a:ext cx="1408893" cy="597712"/>
      </dsp:txXfrm>
    </dsp:sp>
    <dsp:sp modelId="{E2681AD0-B71C-45AA-A8A6-6EBC769D6CEA}">
      <dsp:nvSpPr>
        <dsp:cNvPr id="0" name=""/>
        <dsp:cNvSpPr/>
      </dsp:nvSpPr>
      <dsp:spPr>
        <a:xfrm>
          <a:off x="2381204" y="889021"/>
          <a:ext cx="597712" cy="5977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93D9B1-AEFE-4D20-9E32-EDBA7B0926A3}">
      <dsp:nvSpPr>
        <dsp:cNvPr id="0" name=""/>
        <dsp:cNvSpPr/>
      </dsp:nvSpPr>
      <dsp:spPr>
        <a:xfrm>
          <a:off x="2506724" y="1014541"/>
          <a:ext cx="346673" cy="3466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B8888F-4731-4572-B08F-783D92E95E22}">
      <dsp:nvSpPr>
        <dsp:cNvPr id="0" name=""/>
        <dsp:cNvSpPr/>
      </dsp:nvSpPr>
      <dsp:spPr>
        <a:xfrm>
          <a:off x="3106998" y="889021"/>
          <a:ext cx="1408893" cy="59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dirty="0"/>
            <a:t>Working people</a:t>
          </a:r>
        </a:p>
      </dsp:txBody>
      <dsp:txXfrm>
        <a:off x="3106998" y="889021"/>
        <a:ext cx="1408893" cy="597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280B2-C947-4F92-8B3E-AB2CE53A49CA}">
      <dsp:nvSpPr>
        <dsp:cNvPr id="0" name=""/>
        <dsp:cNvSpPr/>
      </dsp:nvSpPr>
      <dsp:spPr>
        <a:xfrm>
          <a:off x="540982" y="3765"/>
          <a:ext cx="719082" cy="7190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3DAE47-86F8-4341-B594-AD1EC1E0CABC}">
      <dsp:nvSpPr>
        <dsp:cNvPr id="0" name=""/>
        <dsp:cNvSpPr/>
      </dsp:nvSpPr>
      <dsp:spPr>
        <a:xfrm>
          <a:off x="691990" y="154772"/>
          <a:ext cx="417067" cy="4170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78EB08-8251-48A1-BB38-5D56FA62249C}">
      <dsp:nvSpPr>
        <dsp:cNvPr id="0" name=""/>
        <dsp:cNvSpPr/>
      </dsp:nvSpPr>
      <dsp:spPr>
        <a:xfrm>
          <a:off x="1414154" y="3765"/>
          <a:ext cx="1694979" cy="719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CA" sz="1700" kern="1200"/>
            <a:t>User Friendly UI</a:t>
          </a:r>
          <a:endParaRPr lang="en-US" sz="1700" kern="1200"/>
        </a:p>
      </dsp:txBody>
      <dsp:txXfrm>
        <a:off x="1414154" y="3765"/>
        <a:ext cx="1694979" cy="719082"/>
      </dsp:txXfrm>
    </dsp:sp>
    <dsp:sp modelId="{2A82F7AE-1008-41CA-ACF0-47331297B062}">
      <dsp:nvSpPr>
        <dsp:cNvPr id="0" name=""/>
        <dsp:cNvSpPr/>
      </dsp:nvSpPr>
      <dsp:spPr>
        <a:xfrm>
          <a:off x="3404470" y="3765"/>
          <a:ext cx="719082" cy="7190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BF5FA4-BF2D-49BC-85A8-1DA171C93714}">
      <dsp:nvSpPr>
        <dsp:cNvPr id="0" name=""/>
        <dsp:cNvSpPr/>
      </dsp:nvSpPr>
      <dsp:spPr>
        <a:xfrm>
          <a:off x="3555477" y="154772"/>
          <a:ext cx="417067" cy="4170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FDF13B-573F-491C-8DF3-9C4793F8F2D7}">
      <dsp:nvSpPr>
        <dsp:cNvPr id="0" name=""/>
        <dsp:cNvSpPr/>
      </dsp:nvSpPr>
      <dsp:spPr>
        <a:xfrm>
          <a:off x="4277641" y="3765"/>
          <a:ext cx="1694979" cy="719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CA" sz="1700" kern="1200"/>
            <a:t>Nine category of groceries available</a:t>
          </a:r>
          <a:endParaRPr lang="en-US" sz="1700" kern="1200"/>
        </a:p>
      </dsp:txBody>
      <dsp:txXfrm>
        <a:off x="4277641" y="3765"/>
        <a:ext cx="1694979" cy="719082"/>
      </dsp:txXfrm>
    </dsp:sp>
    <dsp:sp modelId="{A2A56AAB-5C80-4A63-B2D5-A179943404B6}">
      <dsp:nvSpPr>
        <dsp:cNvPr id="0" name=""/>
        <dsp:cNvSpPr/>
      </dsp:nvSpPr>
      <dsp:spPr>
        <a:xfrm>
          <a:off x="540982" y="1723369"/>
          <a:ext cx="719082" cy="7190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F3FC58-E850-419C-8610-C74FED1985E4}">
      <dsp:nvSpPr>
        <dsp:cNvPr id="0" name=""/>
        <dsp:cNvSpPr/>
      </dsp:nvSpPr>
      <dsp:spPr>
        <a:xfrm>
          <a:off x="691990" y="1874376"/>
          <a:ext cx="417067" cy="4170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C9796B-670D-4718-8A7E-113C43D9E61F}">
      <dsp:nvSpPr>
        <dsp:cNvPr id="0" name=""/>
        <dsp:cNvSpPr/>
      </dsp:nvSpPr>
      <dsp:spPr>
        <a:xfrm>
          <a:off x="1414154" y="1723369"/>
          <a:ext cx="1694979" cy="719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CA" sz="1700" kern="1200"/>
            <a:t>Products categorised</a:t>
          </a:r>
          <a:endParaRPr lang="en-US" sz="1700" kern="1200"/>
        </a:p>
      </dsp:txBody>
      <dsp:txXfrm>
        <a:off x="1414154" y="1723369"/>
        <a:ext cx="1694979" cy="719082"/>
      </dsp:txXfrm>
    </dsp:sp>
    <dsp:sp modelId="{FE4C712C-DF60-46ED-8DF1-85F6C85FBA6A}">
      <dsp:nvSpPr>
        <dsp:cNvPr id="0" name=""/>
        <dsp:cNvSpPr/>
      </dsp:nvSpPr>
      <dsp:spPr>
        <a:xfrm>
          <a:off x="3404470" y="1723369"/>
          <a:ext cx="719082" cy="7190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6B71F4-8E28-4592-A03D-81A2E680351F}">
      <dsp:nvSpPr>
        <dsp:cNvPr id="0" name=""/>
        <dsp:cNvSpPr/>
      </dsp:nvSpPr>
      <dsp:spPr>
        <a:xfrm>
          <a:off x="3555477" y="1874376"/>
          <a:ext cx="417067" cy="4170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1AE33B-F13C-469D-9AF3-101D5993825A}">
      <dsp:nvSpPr>
        <dsp:cNvPr id="0" name=""/>
        <dsp:cNvSpPr/>
      </dsp:nvSpPr>
      <dsp:spPr>
        <a:xfrm>
          <a:off x="4277641" y="1723369"/>
          <a:ext cx="1694979" cy="719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CA" sz="1700" kern="1200"/>
            <a:t>Online Payment </a:t>
          </a:r>
          <a:endParaRPr lang="en-US" sz="1700" kern="1200"/>
        </a:p>
      </dsp:txBody>
      <dsp:txXfrm>
        <a:off x="4277641" y="1723369"/>
        <a:ext cx="1694979" cy="719082"/>
      </dsp:txXfrm>
    </dsp:sp>
    <dsp:sp modelId="{C4187070-23B8-4BBA-BB9B-86C6C3474892}">
      <dsp:nvSpPr>
        <dsp:cNvPr id="0" name=""/>
        <dsp:cNvSpPr/>
      </dsp:nvSpPr>
      <dsp:spPr>
        <a:xfrm>
          <a:off x="540982" y="3442974"/>
          <a:ext cx="719082" cy="7190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6276C-9F16-43F7-BCE8-8B12FB6CB077}">
      <dsp:nvSpPr>
        <dsp:cNvPr id="0" name=""/>
        <dsp:cNvSpPr/>
      </dsp:nvSpPr>
      <dsp:spPr>
        <a:xfrm>
          <a:off x="691990" y="3593981"/>
          <a:ext cx="417067" cy="4170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3CE608-DE30-4939-BD0E-97F71BCEAB08}">
      <dsp:nvSpPr>
        <dsp:cNvPr id="0" name=""/>
        <dsp:cNvSpPr/>
      </dsp:nvSpPr>
      <dsp:spPr>
        <a:xfrm>
          <a:off x="1414154" y="3442974"/>
          <a:ext cx="1694979" cy="719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CA" sz="1700" kern="1200"/>
            <a:t>Product’s details.</a:t>
          </a:r>
          <a:endParaRPr lang="en-US" sz="1700" kern="1200"/>
        </a:p>
      </dsp:txBody>
      <dsp:txXfrm>
        <a:off x="1414154" y="3442974"/>
        <a:ext cx="1694979" cy="719082"/>
      </dsp:txXfrm>
    </dsp:sp>
    <dsp:sp modelId="{5646BBD3-18FA-4216-8F8D-6455E0EFE01E}">
      <dsp:nvSpPr>
        <dsp:cNvPr id="0" name=""/>
        <dsp:cNvSpPr/>
      </dsp:nvSpPr>
      <dsp:spPr>
        <a:xfrm>
          <a:off x="3404470" y="3442974"/>
          <a:ext cx="719082" cy="7190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6C631-87E4-4D97-B4C4-91AFA96DB0CD}">
      <dsp:nvSpPr>
        <dsp:cNvPr id="0" name=""/>
        <dsp:cNvSpPr/>
      </dsp:nvSpPr>
      <dsp:spPr>
        <a:xfrm>
          <a:off x="3555477" y="3593981"/>
          <a:ext cx="417067" cy="4170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93BC33-F826-4CBD-9E19-C3E71E94F0A9}">
      <dsp:nvSpPr>
        <dsp:cNvPr id="0" name=""/>
        <dsp:cNvSpPr/>
      </dsp:nvSpPr>
      <dsp:spPr>
        <a:xfrm>
          <a:off x="4277641" y="3442974"/>
          <a:ext cx="1694979" cy="719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CA" sz="1700" kern="1200"/>
            <a:t>Cancel order anytime</a:t>
          </a:r>
          <a:endParaRPr lang="en-US" sz="1700" kern="1200"/>
        </a:p>
      </dsp:txBody>
      <dsp:txXfrm>
        <a:off x="4277641" y="3442974"/>
        <a:ext cx="1694979" cy="719082"/>
      </dsp:txXfrm>
    </dsp:sp>
    <dsp:sp modelId="{D1D1BDBB-9A31-4B5B-89E9-1E3F7CAC953E}">
      <dsp:nvSpPr>
        <dsp:cNvPr id="0" name=""/>
        <dsp:cNvSpPr/>
      </dsp:nvSpPr>
      <dsp:spPr>
        <a:xfrm>
          <a:off x="540982" y="5162578"/>
          <a:ext cx="719082" cy="7190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4A8185-DF71-469E-9A58-79EA6134BC68}">
      <dsp:nvSpPr>
        <dsp:cNvPr id="0" name=""/>
        <dsp:cNvSpPr/>
      </dsp:nvSpPr>
      <dsp:spPr>
        <a:xfrm>
          <a:off x="691990" y="5313585"/>
          <a:ext cx="417067" cy="41706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05E408-3BE0-4D94-83B0-0E2E258750B1}">
      <dsp:nvSpPr>
        <dsp:cNvPr id="0" name=""/>
        <dsp:cNvSpPr/>
      </dsp:nvSpPr>
      <dsp:spPr>
        <a:xfrm>
          <a:off x="1414154" y="5162578"/>
          <a:ext cx="1694979" cy="719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CA" sz="1700" kern="1200"/>
            <a:t>No minimum Order</a:t>
          </a:r>
          <a:endParaRPr lang="en-US" sz="1700" kern="1200"/>
        </a:p>
      </dsp:txBody>
      <dsp:txXfrm>
        <a:off x="1414154" y="5162578"/>
        <a:ext cx="1694979" cy="7190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18B41-DAAB-41D6-99C9-A48529E5CB4A}">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88729A-96E0-4FC5-AA4E-1C9D1C7A383B}">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9AEFBE-1BEA-42DB-86CC-883B2B9A63BA}">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CA" sz="2500" b="0" kern="1200" dirty="0"/>
            <a:t>Time limitations</a:t>
          </a:r>
          <a:endParaRPr lang="en-US" sz="2500" b="0" kern="1200" dirty="0"/>
        </a:p>
      </dsp:txBody>
      <dsp:txXfrm>
        <a:off x="1945450" y="719"/>
        <a:ext cx="4643240" cy="1684372"/>
      </dsp:txXfrm>
    </dsp:sp>
    <dsp:sp modelId="{5EEF2F57-0DEC-49C9-B82B-59A50CE6BC64}">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ED47CE-F4AC-4572-8F89-BF02ADDF6F41}">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639E00-4150-477D-AC05-D2B0FE166095}">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CA" sz="2500" kern="1200" dirty="0"/>
            <a:t>Development Expectations and Outcome</a:t>
          </a:r>
          <a:endParaRPr lang="en-US" sz="2500" kern="1200" dirty="0"/>
        </a:p>
      </dsp:txBody>
      <dsp:txXfrm>
        <a:off x="1945450" y="2106185"/>
        <a:ext cx="4643240" cy="1684372"/>
      </dsp:txXfrm>
    </dsp:sp>
    <dsp:sp modelId="{4BA14E5F-AB29-4D2C-BBC9-4EEE8D51FE41}">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B04D23-F69A-4CD0-814A-C6CB3D76A9E2}">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DEC997-64EB-4460-8FA0-E354E1A03505}">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CA" sz="2500" kern="1200" dirty="0"/>
            <a:t>Different knowledge base</a:t>
          </a:r>
          <a:endParaRPr lang="en-US" sz="2500" kern="1200" dirty="0"/>
        </a:p>
      </dsp:txBody>
      <dsp:txXfrm>
        <a:off x="1945450" y="4211650"/>
        <a:ext cx="4643240" cy="168437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E453B-11E9-4ED6-ACB3-21CA29118F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1C55BD8-8643-49CE-81C9-BC38B57BCB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38853E6-20C9-4495-B144-5B47E5498DD0}"/>
              </a:ext>
            </a:extLst>
          </p:cNvPr>
          <p:cNvSpPr>
            <a:spLocks noGrp="1"/>
          </p:cNvSpPr>
          <p:nvPr>
            <p:ph type="dt" sz="half" idx="10"/>
          </p:nvPr>
        </p:nvSpPr>
        <p:spPr/>
        <p:txBody>
          <a:bodyPr/>
          <a:lstStyle/>
          <a:p>
            <a:fld id="{1B568637-E591-4950-A4B2-C95B7C3F4750}" type="datetimeFigureOut">
              <a:rPr lang="en-CA" smtClean="0"/>
              <a:t>2020-05-03</a:t>
            </a:fld>
            <a:endParaRPr lang="en-CA"/>
          </a:p>
        </p:txBody>
      </p:sp>
      <p:sp>
        <p:nvSpPr>
          <p:cNvPr id="5" name="Footer Placeholder 4">
            <a:extLst>
              <a:ext uri="{FF2B5EF4-FFF2-40B4-BE49-F238E27FC236}">
                <a16:creationId xmlns:a16="http://schemas.microsoft.com/office/drawing/2014/main" id="{82551DBB-1A69-4B2C-9F06-6C3B5E2CC89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2B0028D-AC3A-43A4-8438-1FED810DAF9E}"/>
              </a:ext>
            </a:extLst>
          </p:cNvPr>
          <p:cNvSpPr>
            <a:spLocks noGrp="1"/>
          </p:cNvSpPr>
          <p:nvPr>
            <p:ph type="sldNum" sz="quarter" idx="12"/>
          </p:nvPr>
        </p:nvSpPr>
        <p:spPr/>
        <p:txBody>
          <a:bodyPr/>
          <a:lstStyle/>
          <a:p>
            <a:fld id="{8B9AEFD3-5347-4FEE-A2CE-2881E961BE3C}" type="slidenum">
              <a:rPr lang="en-CA" smtClean="0"/>
              <a:t>‹#›</a:t>
            </a:fld>
            <a:endParaRPr lang="en-CA"/>
          </a:p>
        </p:txBody>
      </p:sp>
    </p:spTree>
    <p:extLst>
      <p:ext uri="{BB962C8B-B14F-4D97-AF65-F5344CB8AC3E}">
        <p14:creationId xmlns:p14="http://schemas.microsoft.com/office/powerpoint/2010/main" val="173376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B918-7934-4AFD-9D74-D018DCEACD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90D845C-0EEB-4C97-B091-987A663BD0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F5F1FE6-EDE4-4FFB-B635-F288051175BF}"/>
              </a:ext>
            </a:extLst>
          </p:cNvPr>
          <p:cNvSpPr>
            <a:spLocks noGrp="1"/>
          </p:cNvSpPr>
          <p:nvPr>
            <p:ph type="dt" sz="half" idx="10"/>
          </p:nvPr>
        </p:nvSpPr>
        <p:spPr/>
        <p:txBody>
          <a:bodyPr/>
          <a:lstStyle/>
          <a:p>
            <a:fld id="{1B568637-E591-4950-A4B2-C95B7C3F4750}" type="datetimeFigureOut">
              <a:rPr lang="en-CA" smtClean="0"/>
              <a:t>2020-05-03</a:t>
            </a:fld>
            <a:endParaRPr lang="en-CA"/>
          </a:p>
        </p:txBody>
      </p:sp>
      <p:sp>
        <p:nvSpPr>
          <p:cNvPr id="5" name="Footer Placeholder 4">
            <a:extLst>
              <a:ext uri="{FF2B5EF4-FFF2-40B4-BE49-F238E27FC236}">
                <a16:creationId xmlns:a16="http://schemas.microsoft.com/office/drawing/2014/main" id="{B55B9975-F22F-4AD0-B46E-9B5885611BD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9AC1E66-DEDF-4E89-8E61-0E26D8303E52}"/>
              </a:ext>
            </a:extLst>
          </p:cNvPr>
          <p:cNvSpPr>
            <a:spLocks noGrp="1"/>
          </p:cNvSpPr>
          <p:nvPr>
            <p:ph type="sldNum" sz="quarter" idx="12"/>
          </p:nvPr>
        </p:nvSpPr>
        <p:spPr/>
        <p:txBody>
          <a:bodyPr/>
          <a:lstStyle/>
          <a:p>
            <a:fld id="{8B9AEFD3-5347-4FEE-A2CE-2881E961BE3C}" type="slidenum">
              <a:rPr lang="en-CA" smtClean="0"/>
              <a:t>‹#›</a:t>
            </a:fld>
            <a:endParaRPr lang="en-CA"/>
          </a:p>
        </p:txBody>
      </p:sp>
    </p:spTree>
    <p:extLst>
      <p:ext uri="{BB962C8B-B14F-4D97-AF65-F5344CB8AC3E}">
        <p14:creationId xmlns:p14="http://schemas.microsoft.com/office/powerpoint/2010/main" val="364189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D0781-0638-4835-A78D-0002C3BFAC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04BF5D4-18FC-498B-890E-5F0DA76BCD1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6B9ED50-3D83-42EE-9AEF-B0CAD42B1E58}"/>
              </a:ext>
            </a:extLst>
          </p:cNvPr>
          <p:cNvSpPr>
            <a:spLocks noGrp="1"/>
          </p:cNvSpPr>
          <p:nvPr>
            <p:ph type="dt" sz="half" idx="10"/>
          </p:nvPr>
        </p:nvSpPr>
        <p:spPr/>
        <p:txBody>
          <a:bodyPr/>
          <a:lstStyle/>
          <a:p>
            <a:fld id="{1B568637-E591-4950-A4B2-C95B7C3F4750}" type="datetimeFigureOut">
              <a:rPr lang="en-CA" smtClean="0"/>
              <a:t>2020-05-03</a:t>
            </a:fld>
            <a:endParaRPr lang="en-CA"/>
          </a:p>
        </p:txBody>
      </p:sp>
      <p:sp>
        <p:nvSpPr>
          <p:cNvPr id="5" name="Footer Placeholder 4">
            <a:extLst>
              <a:ext uri="{FF2B5EF4-FFF2-40B4-BE49-F238E27FC236}">
                <a16:creationId xmlns:a16="http://schemas.microsoft.com/office/drawing/2014/main" id="{756B4A28-FD56-47BE-B35D-7D74EEFBFD2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11A44FA-C37B-45CA-862A-0BE5AAA871CC}"/>
              </a:ext>
            </a:extLst>
          </p:cNvPr>
          <p:cNvSpPr>
            <a:spLocks noGrp="1"/>
          </p:cNvSpPr>
          <p:nvPr>
            <p:ph type="sldNum" sz="quarter" idx="12"/>
          </p:nvPr>
        </p:nvSpPr>
        <p:spPr/>
        <p:txBody>
          <a:bodyPr/>
          <a:lstStyle/>
          <a:p>
            <a:fld id="{8B9AEFD3-5347-4FEE-A2CE-2881E961BE3C}" type="slidenum">
              <a:rPr lang="en-CA" smtClean="0"/>
              <a:t>‹#›</a:t>
            </a:fld>
            <a:endParaRPr lang="en-CA"/>
          </a:p>
        </p:txBody>
      </p:sp>
    </p:spTree>
    <p:extLst>
      <p:ext uri="{BB962C8B-B14F-4D97-AF65-F5344CB8AC3E}">
        <p14:creationId xmlns:p14="http://schemas.microsoft.com/office/powerpoint/2010/main" val="142904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0DD64-6BF9-468B-9972-3011D47E85D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D25686E-38AC-4F38-BE20-1233782ECE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E03A56A-3D8D-44D0-8057-9E2796CDC6A5}"/>
              </a:ext>
            </a:extLst>
          </p:cNvPr>
          <p:cNvSpPr>
            <a:spLocks noGrp="1"/>
          </p:cNvSpPr>
          <p:nvPr>
            <p:ph type="dt" sz="half" idx="10"/>
          </p:nvPr>
        </p:nvSpPr>
        <p:spPr/>
        <p:txBody>
          <a:bodyPr/>
          <a:lstStyle/>
          <a:p>
            <a:fld id="{1B568637-E591-4950-A4B2-C95B7C3F4750}" type="datetimeFigureOut">
              <a:rPr lang="en-CA" smtClean="0"/>
              <a:t>2020-05-03</a:t>
            </a:fld>
            <a:endParaRPr lang="en-CA"/>
          </a:p>
        </p:txBody>
      </p:sp>
      <p:sp>
        <p:nvSpPr>
          <p:cNvPr id="5" name="Footer Placeholder 4">
            <a:extLst>
              <a:ext uri="{FF2B5EF4-FFF2-40B4-BE49-F238E27FC236}">
                <a16:creationId xmlns:a16="http://schemas.microsoft.com/office/drawing/2014/main" id="{FF772F8F-0B81-4EBD-B69A-6D24964348D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CCB517F-2512-4227-B0C5-A2E7134B2149}"/>
              </a:ext>
            </a:extLst>
          </p:cNvPr>
          <p:cNvSpPr>
            <a:spLocks noGrp="1"/>
          </p:cNvSpPr>
          <p:nvPr>
            <p:ph type="sldNum" sz="quarter" idx="12"/>
          </p:nvPr>
        </p:nvSpPr>
        <p:spPr/>
        <p:txBody>
          <a:bodyPr/>
          <a:lstStyle/>
          <a:p>
            <a:fld id="{8B9AEFD3-5347-4FEE-A2CE-2881E961BE3C}" type="slidenum">
              <a:rPr lang="en-CA" smtClean="0"/>
              <a:t>‹#›</a:t>
            </a:fld>
            <a:endParaRPr lang="en-CA"/>
          </a:p>
        </p:txBody>
      </p:sp>
    </p:spTree>
    <p:extLst>
      <p:ext uri="{BB962C8B-B14F-4D97-AF65-F5344CB8AC3E}">
        <p14:creationId xmlns:p14="http://schemas.microsoft.com/office/powerpoint/2010/main" val="3382377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FF6F-89B6-400E-B113-36018E2C32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7FF0F6B-40A3-457F-9B23-9A5E27F52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A3150F2-4155-41A4-938F-1CB21A7486B9}"/>
              </a:ext>
            </a:extLst>
          </p:cNvPr>
          <p:cNvSpPr>
            <a:spLocks noGrp="1"/>
          </p:cNvSpPr>
          <p:nvPr>
            <p:ph type="dt" sz="half" idx="10"/>
          </p:nvPr>
        </p:nvSpPr>
        <p:spPr/>
        <p:txBody>
          <a:bodyPr/>
          <a:lstStyle/>
          <a:p>
            <a:fld id="{1B568637-E591-4950-A4B2-C95B7C3F4750}" type="datetimeFigureOut">
              <a:rPr lang="en-CA" smtClean="0"/>
              <a:t>2020-05-03</a:t>
            </a:fld>
            <a:endParaRPr lang="en-CA"/>
          </a:p>
        </p:txBody>
      </p:sp>
      <p:sp>
        <p:nvSpPr>
          <p:cNvPr id="5" name="Footer Placeholder 4">
            <a:extLst>
              <a:ext uri="{FF2B5EF4-FFF2-40B4-BE49-F238E27FC236}">
                <a16:creationId xmlns:a16="http://schemas.microsoft.com/office/drawing/2014/main" id="{8112CB33-15E7-483F-8854-A4FD3DCD174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8EF982-A652-4F97-BBE9-17018BF6F642}"/>
              </a:ext>
            </a:extLst>
          </p:cNvPr>
          <p:cNvSpPr>
            <a:spLocks noGrp="1"/>
          </p:cNvSpPr>
          <p:nvPr>
            <p:ph type="sldNum" sz="quarter" idx="12"/>
          </p:nvPr>
        </p:nvSpPr>
        <p:spPr/>
        <p:txBody>
          <a:bodyPr/>
          <a:lstStyle/>
          <a:p>
            <a:fld id="{8B9AEFD3-5347-4FEE-A2CE-2881E961BE3C}" type="slidenum">
              <a:rPr lang="en-CA" smtClean="0"/>
              <a:t>‹#›</a:t>
            </a:fld>
            <a:endParaRPr lang="en-CA"/>
          </a:p>
        </p:txBody>
      </p:sp>
    </p:spTree>
    <p:extLst>
      <p:ext uri="{BB962C8B-B14F-4D97-AF65-F5344CB8AC3E}">
        <p14:creationId xmlns:p14="http://schemas.microsoft.com/office/powerpoint/2010/main" val="35899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32BE0-C3AA-422A-AE31-EB8F4845F8F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C09C89B-F2D5-48BA-85FE-89F6DA7C1F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774AB66-B5E0-46CF-A39D-D4FB8188511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9F113CA-5536-40EA-90F2-92C9A29FBDFD}"/>
              </a:ext>
            </a:extLst>
          </p:cNvPr>
          <p:cNvSpPr>
            <a:spLocks noGrp="1"/>
          </p:cNvSpPr>
          <p:nvPr>
            <p:ph type="dt" sz="half" idx="10"/>
          </p:nvPr>
        </p:nvSpPr>
        <p:spPr/>
        <p:txBody>
          <a:bodyPr/>
          <a:lstStyle/>
          <a:p>
            <a:fld id="{1B568637-E591-4950-A4B2-C95B7C3F4750}" type="datetimeFigureOut">
              <a:rPr lang="en-CA" smtClean="0"/>
              <a:t>2020-05-03</a:t>
            </a:fld>
            <a:endParaRPr lang="en-CA"/>
          </a:p>
        </p:txBody>
      </p:sp>
      <p:sp>
        <p:nvSpPr>
          <p:cNvPr id="6" name="Footer Placeholder 5">
            <a:extLst>
              <a:ext uri="{FF2B5EF4-FFF2-40B4-BE49-F238E27FC236}">
                <a16:creationId xmlns:a16="http://schemas.microsoft.com/office/drawing/2014/main" id="{BF5498EE-1E53-4516-85AF-8FE47827A78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B49AF06-479D-42E3-9B51-77A78059CBA8}"/>
              </a:ext>
            </a:extLst>
          </p:cNvPr>
          <p:cNvSpPr>
            <a:spLocks noGrp="1"/>
          </p:cNvSpPr>
          <p:nvPr>
            <p:ph type="sldNum" sz="quarter" idx="12"/>
          </p:nvPr>
        </p:nvSpPr>
        <p:spPr/>
        <p:txBody>
          <a:bodyPr/>
          <a:lstStyle/>
          <a:p>
            <a:fld id="{8B9AEFD3-5347-4FEE-A2CE-2881E961BE3C}" type="slidenum">
              <a:rPr lang="en-CA" smtClean="0"/>
              <a:t>‹#›</a:t>
            </a:fld>
            <a:endParaRPr lang="en-CA"/>
          </a:p>
        </p:txBody>
      </p:sp>
    </p:spTree>
    <p:extLst>
      <p:ext uri="{BB962C8B-B14F-4D97-AF65-F5344CB8AC3E}">
        <p14:creationId xmlns:p14="http://schemas.microsoft.com/office/powerpoint/2010/main" val="295913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CCBB-66D1-46F5-BD46-E94AAF29EA7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E0B7E00-3CB8-4EAC-956B-E3BF67CC0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06CF23F-E079-4969-99EC-C76140354C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BFEAEF4-816A-4C89-97BA-E85CDB8240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DBD6A9-F225-463E-85B6-5B9BA98C14D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D3F0AFA-4D47-429A-ABBC-82A5D9A045A5}"/>
              </a:ext>
            </a:extLst>
          </p:cNvPr>
          <p:cNvSpPr>
            <a:spLocks noGrp="1"/>
          </p:cNvSpPr>
          <p:nvPr>
            <p:ph type="dt" sz="half" idx="10"/>
          </p:nvPr>
        </p:nvSpPr>
        <p:spPr/>
        <p:txBody>
          <a:bodyPr/>
          <a:lstStyle/>
          <a:p>
            <a:fld id="{1B568637-E591-4950-A4B2-C95B7C3F4750}" type="datetimeFigureOut">
              <a:rPr lang="en-CA" smtClean="0"/>
              <a:t>2020-05-03</a:t>
            </a:fld>
            <a:endParaRPr lang="en-CA"/>
          </a:p>
        </p:txBody>
      </p:sp>
      <p:sp>
        <p:nvSpPr>
          <p:cNvPr id="8" name="Footer Placeholder 7">
            <a:extLst>
              <a:ext uri="{FF2B5EF4-FFF2-40B4-BE49-F238E27FC236}">
                <a16:creationId xmlns:a16="http://schemas.microsoft.com/office/drawing/2014/main" id="{89FA6B99-C1FF-49D3-8CFE-A0F7673728B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12AB1CC-15B2-4BD2-82B1-9D3475EC660E}"/>
              </a:ext>
            </a:extLst>
          </p:cNvPr>
          <p:cNvSpPr>
            <a:spLocks noGrp="1"/>
          </p:cNvSpPr>
          <p:nvPr>
            <p:ph type="sldNum" sz="quarter" idx="12"/>
          </p:nvPr>
        </p:nvSpPr>
        <p:spPr/>
        <p:txBody>
          <a:bodyPr/>
          <a:lstStyle/>
          <a:p>
            <a:fld id="{8B9AEFD3-5347-4FEE-A2CE-2881E961BE3C}" type="slidenum">
              <a:rPr lang="en-CA" smtClean="0"/>
              <a:t>‹#›</a:t>
            </a:fld>
            <a:endParaRPr lang="en-CA"/>
          </a:p>
        </p:txBody>
      </p:sp>
    </p:spTree>
    <p:extLst>
      <p:ext uri="{BB962C8B-B14F-4D97-AF65-F5344CB8AC3E}">
        <p14:creationId xmlns:p14="http://schemas.microsoft.com/office/powerpoint/2010/main" val="393089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7E5D2-A33B-406F-8ADB-37C236F5A61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79A8A56-7595-4780-8B98-41D376883359}"/>
              </a:ext>
            </a:extLst>
          </p:cNvPr>
          <p:cNvSpPr>
            <a:spLocks noGrp="1"/>
          </p:cNvSpPr>
          <p:nvPr>
            <p:ph type="dt" sz="half" idx="10"/>
          </p:nvPr>
        </p:nvSpPr>
        <p:spPr/>
        <p:txBody>
          <a:bodyPr/>
          <a:lstStyle/>
          <a:p>
            <a:fld id="{1B568637-E591-4950-A4B2-C95B7C3F4750}" type="datetimeFigureOut">
              <a:rPr lang="en-CA" smtClean="0"/>
              <a:t>2020-05-03</a:t>
            </a:fld>
            <a:endParaRPr lang="en-CA"/>
          </a:p>
        </p:txBody>
      </p:sp>
      <p:sp>
        <p:nvSpPr>
          <p:cNvPr id="4" name="Footer Placeholder 3">
            <a:extLst>
              <a:ext uri="{FF2B5EF4-FFF2-40B4-BE49-F238E27FC236}">
                <a16:creationId xmlns:a16="http://schemas.microsoft.com/office/drawing/2014/main" id="{3C9444AA-35F0-45EA-B608-FE91C1BE6B0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ED96B93-140D-4A56-AE3B-8EE49B028272}"/>
              </a:ext>
            </a:extLst>
          </p:cNvPr>
          <p:cNvSpPr>
            <a:spLocks noGrp="1"/>
          </p:cNvSpPr>
          <p:nvPr>
            <p:ph type="sldNum" sz="quarter" idx="12"/>
          </p:nvPr>
        </p:nvSpPr>
        <p:spPr/>
        <p:txBody>
          <a:bodyPr/>
          <a:lstStyle/>
          <a:p>
            <a:fld id="{8B9AEFD3-5347-4FEE-A2CE-2881E961BE3C}" type="slidenum">
              <a:rPr lang="en-CA" smtClean="0"/>
              <a:t>‹#›</a:t>
            </a:fld>
            <a:endParaRPr lang="en-CA"/>
          </a:p>
        </p:txBody>
      </p:sp>
    </p:spTree>
    <p:extLst>
      <p:ext uri="{BB962C8B-B14F-4D97-AF65-F5344CB8AC3E}">
        <p14:creationId xmlns:p14="http://schemas.microsoft.com/office/powerpoint/2010/main" val="614767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1A026E-7883-4699-BD19-3A67B529E189}"/>
              </a:ext>
            </a:extLst>
          </p:cNvPr>
          <p:cNvSpPr>
            <a:spLocks noGrp="1"/>
          </p:cNvSpPr>
          <p:nvPr>
            <p:ph type="dt" sz="half" idx="10"/>
          </p:nvPr>
        </p:nvSpPr>
        <p:spPr/>
        <p:txBody>
          <a:bodyPr/>
          <a:lstStyle/>
          <a:p>
            <a:fld id="{1B568637-E591-4950-A4B2-C95B7C3F4750}" type="datetimeFigureOut">
              <a:rPr lang="en-CA" smtClean="0"/>
              <a:t>2020-05-03</a:t>
            </a:fld>
            <a:endParaRPr lang="en-CA"/>
          </a:p>
        </p:txBody>
      </p:sp>
      <p:sp>
        <p:nvSpPr>
          <p:cNvPr id="3" name="Footer Placeholder 2">
            <a:extLst>
              <a:ext uri="{FF2B5EF4-FFF2-40B4-BE49-F238E27FC236}">
                <a16:creationId xmlns:a16="http://schemas.microsoft.com/office/drawing/2014/main" id="{78C452BD-2762-46BA-895C-D2932C81B99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015FE7C-EA53-4544-BD26-124C1C7A7282}"/>
              </a:ext>
            </a:extLst>
          </p:cNvPr>
          <p:cNvSpPr>
            <a:spLocks noGrp="1"/>
          </p:cNvSpPr>
          <p:nvPr>
            <p:ph type="sldNum" sz="quarter" idx="12"/>
          </p:nvPr>
        </p:nvSpPr>
        <p:spPr/>
        <p:txBody>
          <a:bodyPr/>
          <a:lstStyle/>
          <a:p>
            <a:fld id="{8B9AEFD3-5347-4FEE-A2CE-2881E961BE3C}" type="slidenum">
              <a:rPr lang="en-CA" smtClean="0"/>
              <a:t>‹#›</a:t>
            </a:fld>
            <a:endParaRPr lang="en-CA"/>
          </a:p>
        </p:txBody>
      </p:sp>
    </p:spTree>
    <p:extLst>
      <p:ext uri="{BB962C8B-B14F-4D97-AF65-F5344CB8AC3E}">
        <p14:creationId xmlns:p14="http://schemas.microsoft.com/office/powerpoint/2010/main" val="1453154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E0EB-2F04-48A6-8698-2E0434D30A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4667B81-0E4C-4803-AC2F-DE1B08471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753022D-7B50-44EC-8117-1A4EA6C78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E61CAF-5912-4D73-AB72-52B686A4DC93}"/>
              </a:ext>
            </a:extLst>
          </p:cNvPr>
          <p:cNvSpPr>
            <a:spLocks noGrp="1"/>
          </p:cNvSpPr>
          <p:nvPr>
            <p:ph type="dt" sz="half" idx="10"/>
          </p:nvPr>
        </p:nvSpPr>
        <p:spPr/>
        <p:txBody>
          <a:bodyPr/>
          <a:lstStyle/>
          <a:p>
            <a:fld id="{1B568637-E591-4950-A4B2-C95B7C3F4750}" type="datetimeFigureOut">
              <a:rPr lang="en-CA" smtClean="0"/>
              <a:t>2020-05-03</a:t>
            </a:fld>
            <a:endParaRPr lang="en-CA"/>
          </a:p>
        </p:txBody>
      </p:sp>
      <p:sp>
        <p:nvSpPr>
          <p:cNvPr id="6" name="Footer Placeholder 5">
            <a:extLst>
              <a:ext uri="{FF2B5EF4-FFF2-40B4-BE49-F238E27FC236}">
                <a16:creationId xmlns:a16="http://schemas.microsoft.com/office/drawing/2014/main" id="{ACF0929C-1BA3-41BB-91A8-2EF6E4F0780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327DDA7-A5D5-45F2-8204-F5B126711379}"/>
              </a:ext>
            </a:extLst>
          </p:cNvPr>
          <p:cNvSpPr>
            <a:spLocks noGrp="1"/>
          </p:cNvSpPr>
          <p:nvPr>
            <p:ph type="sldNum" sz="quarter" idx="12"/>
          </p:nvPr>
        </p:nvSpPr>
        <p:spPr/>
        <p:txBody>
          <a:bodyPr/>
          <a:lstStyle/>
          <a:p>
            <a:fld id="{8B9AEFD3-5347-4FEE-A2CE-2881E961BE3C}" type="slidenum">
              <a:rPr lang="en-CA" smtClean="0"/>
              <a:t>‹#›</a:t>
            </a:fld>
            <a:endParaRPr lang="en-CA"/>
          </a:p>
        </p:txBody>
      </p:sp>
    </p:spTree>
    <p:extLst>
      <p:ext uri="{BB962C8B-B14F-4D97-AF65-F5344CB8AC3E}">
        <p14:creationId xmlns:p14="http://schemas.microsoft.com/office/powerpoint/2010/main" val="1985353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A7682-8FF3-4F07-A583-F7178D3D2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DE2EE67-770E-4F9A-A020-D7881F1EC9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702CBC9-68F2-4DB4-8120-D2DFC7AAA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5CAA07-F2DA-4438-A79B-BC3B4474E586}"/>
              </a:ext>
            </a:extLst>
          </p:cNvPr>
          <p:cNvSpPr>
            <a:spLocks noGrp="1"/>
          </p:cNvSpPr>
          <p:nvPr>
            <p:ph type="dt" sz="half" idx="10"/>
          </p:nvPr>
        </p:nvSpPr>
        <p:spPr/>
        <p:txBody>
          <a:bodyPr/>
          <a:lstStyle/>
          <a:p>
            <a:fld id="{1B568637-E591-4950-A4B2-C95B7C3F4750}" type="datetimeFigureOut">
              <a:rPr lang="en-CA" smtClean="0"/>
              <a:t>2020-05-03</a:t>
            </a:fld>
            <a:endParaRPr lang="en-CA"/>
          </a:p>
        </p:txBody>
      </p:sp>
      <p:sp>
        <p:nvSpPr>
          <p:cNvPr id="6" name="Footer Placeholder 5">
            <a:extLst>
              <a:ext uri="{FF2B5EF4-FFF2-40B4-BE49-F238E27FC236}">
                <a16:creationId xmlns:a16="http://schemas.microsoft.com/office/drawing/2014/main" id="{F0003F99-2EF6-4B39-9CFF-D9966088580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D1BD07-5E24-4B2E-A7B4-6283FB3943F0}"/>
              </a:ext>
            </a:extLst>
          </p:cNvPr>
          <p:cNvSpPr>
            <a:spLocks noGrp="1"/>
          </p:cNvSpPr>
          <p:nvPr>
            <p:ph type="sldNum" sz="quarter" idx="12"/>
          </p:nvPr>
        </p:nvSpPr>
        <p:spPr/>
        <p:txBody>
          <a:bodyPr/>
          <a:lstStyle/>
          <a:p>
            <a:fld id="{8B9AEFD3-5347-4FEE-A2CE-2881E961BE3C}" type="slidenum">
              <a:rPr lang="en-CA" smtClean="0"/>
              <a:t>‹#›</a:t>
            </a:fld>
            <a:endParaRPr lang="en-CA"/>
          </a:p>
        </p:txBody>
      </p:sp>
    </p:spTree>
    <p:extLst>
      <p:ext uri="{BB962C8B-B14F-4D97-AF65-F5344CB8AC3E}">
        <p14:creationId xmlns:p14="http://schemas.microsoft.com/office/powerpoint/2010/main" val="292896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BE75E9-BDD4-462A-B0EE-7BC386F238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0D7E912-B0E9-4784-9192-07F0D7079B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D465DC1-FE90-4C57-B503-2879B2A07D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68637-E591-4950-A4B2-C95B7C3F4750}" type="datetimeFigureOut">
              <a:rPr lang="en-CA" smtClean="0"/>
              <a:t>2020-05-03</a:t>
            </a:fld>
            <a:endParaRPr lang="en-CA"/>
          </a:p>
        </p:txBody>
      </p:sp>
      <p:sp>
        <p:nvSpPr>
          <p:cNvPr id="5" name="Footer Placeholder 4">
            <a:extLst>
              <a:ext uri="{FF2B5EF4-FFF2-40B4-BE49-F238E27FC236}">
                <a16:creationId xmlns:a16="http://schemas.microsoft.com/office/drawing/2014/main" id="{833A0BAE-CE30-40B2-A229-199BD862F4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D5FCE6E-4939-440C-A413-A7F617F6BE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AEFD3-5347-4FEE-A2CE-2881E961BE3C}" type="slidenum">
              <a:rPr lang="en-CA" smtClean="0"/>
              <a:t>‹#›</a:t>
            </a:fld>
            <a:endParaRPr lang="en-CA"/>
          </a:p>
        </p:txBody>
      </p:sp>
    </p:spTree>
    <p:extLst>
      <p:ext uri="{BB962C8B-B14F-4D97-AF65-F5344CB8AC3E}">
        <p14:creationId xmlns:p14="http://schemas.microsoft.com/office/powerpoint/2010/main" val="2293897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810EA4A-D297-4DD2-93C5-31115F58E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32">
            <a:extLst>
              <a:ext uri="{FF2B5EF4-FFF2-40B4-BE49-F238E27FC236}">
                <a16:creationId xmlns:a16="http://schemas.microsoft.com/office/drawing/2014/main" id="{6FF42514-8879-4726-A5DC-9181A01AE5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9003" t="45716" r="30135" b="9820"/>
          <a:stretch>
            <a:fillRect/>
          </a:stretch>
        </p:blipFill>
        <p:spPr>
          <a:xfrm rot="5400000">
            <a:off x="3752077" y="2019878"/>
            <a:ext cx="6858000" cy="2818244"/>
          </a:xfrm>
          <a:custGeom>
            <a:avLst/>
            <a:gdLst>
              <a:gd name="connsiteX0" fmla="*/ 0 w 6858000"/>
              <a:gd name="connsiteY0" fmla="*/ 2818244 h 2818244"/>
              <a:gd name="connsiteX1" fmla="*/ 0 w 6858000"/>
              <a:gd name="connsiteY1" fmla="*/ 0 h 2818244"/>
              <a:gd name="connsiteX2" fmla="*/ 6858000 w 6858000"/>
              <a:gd name="connsiteY2" fmla="*/ 0 h 2818244"/>
              <a:gd name="connsiteX3" fmla="*/ 6857999 w 6858000"/>
              <a:gd name="connsiteY3" fmla="*/ 2818244 h 2818244"/>
            </a:gdLst>
            <a:ahLst/>
            <a:cxnLst>
              <a:cxn ang="0">
                <a:pos x="connsiteX0" y="connsiteY0"/>
              </a:cxn>
              <a:cxn ang="0">
                <a:pos x="connsiteX1" y="connsiteY1"/>
              </a:cxn>
              <a:cxn ang="0">
                <a:pos x="connsiteX2" y="connsiteY2"/>
              </a:cxn>
              <a:cxn ang="0">
                <a:pos x="connsiteX3" y="connsiteY3"/>
              </a:cxn>
            </a:cxnLst>
            <a:rect l="l" t="t" r="r" b="b"/>
            <a:pathLst>
              <a:path w="6858000" h="2818244">
                <a:moveTo>
                  <a:pt x="0" y="2818244"/>
                </a:moveTo>
                <a:lnTo>
                  <a:pt x="0" y="0"/>
                </a:lnTo>
                <a:lnTo>
                  <a:pt x="6858000" y="0"/>
                </a:lnTo>
                <a:lnTo>
                  <a:pt x="6857999" y="2818244"/>
                </a:lnTo>
                <a:close/>
              </a:path>
            </a:pathLst>
          </a:custGeom>
        </p:spPr>
      </p:pic>
      <p:sp>
        <p:nvSpPr>
          <p:cNvPr id="2" name="Title 1">
            <a:extLst>
              <a:ext uri="{FF2B5EF4-FFF2-40B4-BE49-F238E27FC236}">
                <a16:creationId xmlns:a16="http://schemas.microsoft.com/office/drawing/2014/main" id="{F92AA90C-A104-46CE-8C51-C81F5C7FEB10}"/>
              </a:ext>
            </a:extLst>
          </p:cNvPr>
          <p:cNvSpPr>
            <a:spLocks noGrp="1"/>
          </p:cNvSpPr>
          <p:nvPr>
            <p:ph type="ctrTitle"/>
          </p:nvPr>
        </p:nvSpPr>
        <p:spPr>
          <a:xfrm>
            <a:off x="8325852" y="1118937"/>
            <a:ext cx="3404937" cy="2683187"/>
          </a:xfrm>
        </p:spPr>
        <p:txBody>
          <a:bodyPr anchor="b">
            <a:normAutofit/>
          </a:bodyPr>
          <a:lstStyle/>
          <a:p>
            <a:pPr algn="l"/>
            <a:r>
              <a:rPr lang="en-CA" sz="4400">
                <a:solidFill>
                  <a:srgbClr val="FFFFFF"/>
                </a:solidFill>
                <a:latin typeface="Abadi" panose="020B0604020104020204" pitchFamily="34" charset="0"/>
              </a:rPr>
              <a:t>Buy Fresh</a:t>
            </a:r>
          </a:p>
        </p:txBody>
      </p:sp>
      <p:sp>
        <p:nvSpPr>
          <p:cNvPr id="3" name="Subtitle 2">
            <a:extLst>
              <a:ext uri="{FF2B5EF4-FFF2-40B4-BE49-F238E27FC236}">
                <a16:creationId xmlns:a16="http://schemas.microsoft.com/office/drawing/2014/main" id="{84372855-39AB-4C46-A9CB-27D5FC28133F}"/>
              </a:ext>
            </a:extLst>
          </p:cNvPr>
          <p:cNvSpPr>
            <a:spLocks noGrp="1"/>
          </p:cNvSpPr>
          <p:nvPr>
            <p:ph type="subTitle" idx="1"/>
          </p:nvPr>
        </p:nvSpPr>
        <p:spPr>
          <a:xfrm>
            <a:off x="8325852" y="4025019"/>
            <a:ext cx="3404937" cy="1714044"/>
          </a:xfrm>
        </p:spPr>
        <p:txBody>
          <a:bodyPr anchor="t">
            <a:normAutofit/>
          </a:bodyPr>
          <a:lstStyle/>
          <a:p>
            <a:pPr algn="l"/>
            <a:r>
              <a:rPr lang="en-CA" sz="2000">
                <a:solidFill>
                  <a:srgbClr val="FFFFFF"/>
                </a:solidFill>
              </a:rPr>
              <a:t>Feed your Family with the best.</a:t>
            </a:r>
          </a:p>
        </p:txBody>
      </p:sp>
      <p:sp>
        <p:nvSpPr>
          <p:cNvPr id="35" name="Rectangle 34">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12946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variety of fresh fruit and vegetables&#10;&#10;Description automatically generated">
            <a:extLst>
              <a:ext uri="{FF2B5EF4-FFF2-40B4-BE49-F238E27FC236}">
                <a16:creationId xmlns:a16="http://schemas.microsoft.com/office/drawing/2014/main" id="{140FB92B-8E74-4F8F-A979-2FE0EFD02AC8}"/>
              </a:ext>
            </a:extLst>
          </p:cNvPr>
          <p:cNvPicPr>
            <a:picLocks noChangeAspect="1"/>
          </p:cNvPicPr>
          <p:nvPr/>
        </p:nvPicPr>
        <p:blipFill rotWithShape="1">
          <a:blip r:embed="rId3">
            <a:extLst>
              <a:ext uri="{28A0092B-C50C-407E-A947-70E740481C1C}">
                <a14:useLocalDpi xmlns:a14="http://schemas.microsoft.com/office/drawing/2010/main" val="0"/>
              </a:ext>
            </a:extLst>
          </a:blip>
          <a:srcRect r="23300" b="2"/>
          <a:stretch/>
        </p:blipFill>
        <p:spPr>
          <a:xfrm>
            <a:off x="804672" y="1178478"/>
            <a:ext cx="6137549" cy="4501044"/>
          </a:xfrm>
          <a:prstGeom prst="rect">
            <a:avLst/>
          </a:prstGeom>
        </p:spPr>
      </p:pic>
    </p:spTree>
    <p:extLst>
      <p:ext uri="{BB962C8B-B14F-4D97-AF65-F5344CB8AC3E}">
        <p14:creationId xmlns:p14="http://schemas.microsoft.com/office/powerpoint/2010/main" val="428142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9">
            <a:extLst>
              <a:ext uri="{FF2B5EF4-FFF2-40B4-BE49-F238E27FC236}">
                <a16:creationId xmlns:a16="http://schemas.microsoft.com/office/drawing/2014/main" id="{1EBADBCA-DA20-4279-93C6-011DEF18AA7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42953" t="3964" b="3964"/>
          <a:stretch>
            <a:fillRect/>
          </a:stretch>
        </p:blipFill>
        <p:spPr>
          <a:xfrm>
            <a:off x="0" y="1"/>
            <a:ext cx="7554138"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1A527A39-2B73-46AE-A230-6C43884DCF85}"/>
              </a:ext>
            </a:extLst>
          </p:cNvPr>
          <p:cNvSpPr>
            <a:spLocks noGrp="1"/>
          </p:cNvSpPr>
          <p:nvPr>
            <p:ph type="title"/>
          </p:nvPr>
        </p:nvSpPr>
        <p:spPr>
          <a:xfrm>
            <a:off x="640080" y="1243013"/>
            <a:ext cx="3855720" cy="4371974"/>
          </a:xfrm>
        </p:spPr>
        <p:txBody>
          <a:bodyPr>
            <a:normAutofit/>
          </a:bodyPr>
          <a:lstStyle/>
          <a:p>
            <a:r>
              <a:rPr lang="en-CA">
                <a:solidFill>
                  <a:srgbClr val="FFFFFF"/>
                </a:solidFill>
              </a:rPr>
              <a:t>Team Members:</a:t>
            </a:r>
          </a:p>
        </p:txBody>
      </p:sp>
      <p:sp>
        <p:nvSpPr>
          <p:cNvPr id="12" name="Rectangle 11">
            <a:extLst>
              <a:ext uri="{FF2B5EF4-FFF2-40B4-BE49-F238E27FC236}">
                <a16:creationId xmlns:a16="http://schemas.microsoft.com/office/drawing/2014/main" id="{4735DC46-5663-471D-AADB-81E00E65B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850" y="0"/>
            <a:ext cx="53911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9F7A8C03-4A63-4B5A-96D4-415A49FC191C}"/>
              </a:ext>
            </a:extLst>
          </p:cNvPr>
          <p:cNvSpPr>
            <a:spLocks noGrp="1"/>
          </p:cNvSpPr>
          <p:nvPr>
            <p:ph idx="1"/>
          </p:nvPr>
        </p:nvSpPr>
        <p:spPr>
          <a:xfrm>
            <a:off x="6172200" y="804672"/>
            <a:ext cx="5221224" cy="5230368"/>
          </a:xfrm>
        </p:spPr>
        <p:txBody>
          <a:bodyPr anchor="ctr">
            <a:normAutofit/>
          </a:bodyPr>
          <a:lstStyle/>
          <a:p>
            <a:r>
              <a:rPr lang="en-CA" sz="2400">
                <a:solidFill>
                  <a:srgbClr val="000000"/>
                </a:solidFill>
              </a:rPr>
              <a:t>Navandeep Singh</a:t>
            </a:r>
          </a:p>
          <a:p>
            <a:r>
              <a:rPr lang="en-CA" sz="2400">
                <a:solidFill>
                  <a:srgbClr val="000000"/>
                </a:solidFill>
              </a:rPr>
              <a:t>Sukhman Kaur</a:t>
            </a:r>
          </a:p>
          <a:p>
            <a:r>
              <a:rPr lang="en-CA" sz="2400">
                <a:solidFill>
                  <a:srgbClr val="000000"/>
                </a:solidFill>
              </a:rPr>
              <a:t>Manjot Singh</a:t>
            </a:r>
          </a:p>
          <a:p>
            <a:r>
              <a:rPr lang="en-CA" sz="2400">
                <a:solidFill>
                  <a:srgbClr val="000000"/>
                </a:solidFill>
              </a:rPr>
              <a:t>Rohit Jaswal</a:t>
            </a:r>
          </a:p>
        </p:txBody>
      </p:sp>
    </p:spTree>
    <p:extLst>
      <p:ext uri="{BB962C8B-B14F-4D97-AF65-F5344CB8AC3E}">
        <p14:creationId xmlns:p14="http://schemas.microsoft.com/office/powerpoint/2010/main" val="302552930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5">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7">
            <a:extLst>
              <a:ext uri="{FF2B5EF4-FFF2-40B4-BE49-F238E27FC236}">
                <a16:creationId xmlns:a16="http://schemas.microsoft.com/office/drawing/2014/main" id="{AAD98D1C-F2EB-49D5-899B-086F7E26F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59849" y="-479"/>
            <a:ext cx="9132151" cy="6858478"/>
          </a:xfrm>
          <a:custGeom>
            <a:avLst/>
            <a:gdLst>
              <a:gd name="connsiteX0" fmla="*/ 5955776 w 9132151"/>
              <a:gd name="connsiteY0" fmla="*/ 0 h 6858478"/>
              <a:gd name="connsiteX1" fmla="*/ 5950199 w 9132151"/>
              <a:gd name="connsiteY1" fmla="*/ 0 h 6858478"/>
              <a:gd name="connsiteX2" fmla="*/ 4883971 w 9132151"/>
              <a:gd name="connsiteY2" fmla="*/ 0 h 6858478"/>
              <a:gd name="connsiteX3" fmla="*/ 0 w 9132151"/>
              <a:gd name="connsiteY3" fmla="*/ 0 h 6858478"/>
              <a:gd name="connsiteX4" fmla="*/ 0 w 9132151"/>
              <a:gd name="connsiteY4" fmla="*/ 6857916 h 6858478"/>
              <a:gd name="connsiteX5" fmla="*/ 1707856 w 9132151"/>
              <a:gd name="connsiteY5" fmla="*/ 6857916 h 6858478"/>
              <a:gd name="connsiteX6" fmla="*/ 1707596 w 9132151"/>
              <a:gd name="connsiteY6" fmla="*/ 6858478 h 6858478"/>
              <a:gd name="connsiteX7" fmla="*/ 9132151 w 9132151"/>
              <a:gd name="connsiteY7" fmla="*/ 6858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32151" h="6858478">
                <a:moveTo>
                  <a:pt x="5955776" y="0"/>
                </a:moveTo>
                <a:lnTo>
                  <a:pt x="5950199" y="0"/>
                </a:lnTo>
                <a:lnTo>
                  <a:pt x="4883971" y="0"/>
                </a:lnTo>
                <a:lnTo>
                  <a:pt x="0" y="0"/>
                </a:lnTo>
                <a:lnTo>
                  <a:pt x="0" y="6857916"/>
                </a:lnTo>
                <a:lnTo>
                  <a:pt x="1707856" y="6857916"/>
                </a:lnTo>
                <a:lnTo>
                  <a:pt x="1707596" y="6858478"/>
                </a:lnTo>
                <a:lnTo>
                  <a:pt x="9132151" y="6858478"/>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Shape 29">
            <a:extLst>
              <a:ext uri="{FF2B5EF4-FFF2-40B4-BE49-F238E27FC236}">
                <a16:creationId xmlns:a16="http://schemas.microsoft.com/office/drawing/2014/main" id="{7B4CA2D6-8008-4CEE-8D65-E6BE5477F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69312" y="-3325"/>
            <a:ext cx="8722688" cy="6861324"/>
          </a:xfrm>
          <a:custGeom>
            <a:avLst/>
            <a:gdLst>
              <a:gd name="connsiteX0" fmla="*/ 5560897 w 8722688"/>
              <a:gd name="connsiteY0" fmla="*/ 0 h 6861324"/>
              <a:gd name="connsiteX1" fmla="*/ 5555346 w 8722688"/>
              <a:gd name="connsiteY1" fmla="*/ 0 h 6861324"/>
              <a:gd name="connsiteX2" fmla="*/ 4494013 w 8722688"/>
              <a:gd name="connsiteY2" fmla="*/ 0 h 6861324"/>
              <a:gd name="connsiteX3" fmla="*/ 681726 w 8722688"/>
              <a:gd name="connsiteY3" fmla="*/ 0 h 6861324"/>
              <a:gd name="connsiteX4" fmla="*/ 681726 w 8722688"/>
              <a:gd name="connsiteY4" fmla="*/ 479 h 6861324"/>
              <a:gd name="connsiteX5" fmla="*/ 0 w 8722688"/>
              <a:gd name="connsiteY5" fmla="*/ 479 h 6861324"/>
              <a:gd name="connsiteX6" fmla="*/ 0 w 8722688"/>
              <a:gd name="connsiteY6" fmla="*/ 6861324 h 6861324"/>
              <a:gd name="connsiteX7" fmla="*/ 2429574 w 8722688"/>
              <a:gd name="connsiteY7" fmla="*/ 6861324 h 6861324"/>
              <a:gd name="connsiteX8" fmla="*/ 2429574 w 8722688"/>
              <a:gd name="connsiteY8" fmla="*/ 6861323 h 6861324"/>
              <a:gd name="connsiteX9" fmla="*/ 8368134 w 8722688"/>
              <a:gd name="connsiteY9" fmla="*/ 6861323 h 6861324"/>
              <a:gd name="connsiteX10" fmla="*/ 8366822 w 8722688"/>
              <a:gd name="connsiteY10" fmla="*/ 6858478 h 6861324"/>
              <a:gd name="connsiteX11" fmla="*/ 8722688 w 8722688"/>
              <a:gd name="connsiteY11" fmla="*/ 6858478 h 6861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22688" h="6861324">
                <a:moveTo>
                  <a:pt x="5560897" y="0"/>
                </a:moveTo>
                <a:lnTo>
                  <a:pt x="5555346" y="0"/>
                </a:lnTo>
                <a:lnTo>
                  <a:pt x="4494013" y="0"/>
                </a:lnTo>
                <a:lnTo>
                  <a:pt x="681726" y="0"/>
                </a:lnTo>
                <a:lnTo>
                  <a:pt x="681726" y="479"/>
                </a:lnTo>
                <a:lnTo>
                  <a:pt x="0" y="479"/>
                </a:lnTo>
                <a:lnTo>
                  <a:pt x="0" y="6861324"/>
                </a:lnTo>
                <a:lnTo>
                  <a:pt x="2429574" y="6861324"/>
                </a:lnTo>
                <a:lnTo>
                  <a:pt x="2429574" y="6861323"/>
                </a:lnTo>
                <a:lnTo>
                  <a:pt x="8368134" y="6861323"/>
                </a:lnTo>
                <a:lnTo>
                  <a:pt x="8366822" y="6858478"/>
                </a:lnTo>
                <a:lnTo>
                  <a:pt x="8722688" y="6858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97D3CF-A07B-4F48-9EC0-3EAA95C9AE01}"/>
              </a:ext>
            </a:extLst>
          </p:cNvPr>
          <p:cNvSpPr>
            <a:spLocks noGrp="1"/>
          </p:cNvSpPr>
          <p:nvPr>
            <p:ph type="title"/>
          </p:nvPr>
        </p:nvSpPr>
        <p:spPr>
          <a:xfrm>
            <a:off x="841248" y="704850"/>
            <a:ext cx="3751697" cy="2978150"/>
          </a:xfrm>
        </p:spPr>
        <p:txBody>
          <a:bodyPr anchor="b">
            <a:normAutofit/>
          </a:bodyPr>
          <a:lstStyle/>
          <a:p>
            <a:r>
              <a:rPr lang="en-CA" b="1" dirty="0">
                <a:solidFill>
                  <a:schemeClr val="bg1"/>
                </a:solidFill>
              </a:rPr>
              <a:t>What is this app about?</a:t>
            </a:r>
          </a:p>
        </p:txBody>
      </p:sp>
      <p:sp>
        <p:nvSpPr>
          <p:cNvPr id="3" name="Content Placeholder 2">
            <a:extLst>
              <a:ext uri="{FF2B5EF4-FFF2-40B4-BE49-F238E27FC236}">
                <a16:creationId xmlns:a16="http://schemas.microsoft.com/office/drawing/2014/main" id="{265799A3-64EC-4149-B922-7E7826C12BC9}"/>
              </a:ext>
            </a:extLst>
          </p:cNvPr>
          <p:cNvSpPr>
            <a:spLocks noGrp="1"/>
          </p:cNvSpPr>
          <p:nvPr>
            <p:ph idx="1"/>
          </p:nvPr>
        </p:nvSpPr>
        <p:spPr>
          <a:xfrm>
            <a:off x="6121400" y="939800"/>
            <a:ext cx="5232400" cy="4845050"/>
          </a:xfrm>
        </p:spPr>
        <p:txBody>
          <a:bodyPr anchor="ctr">
            <a:normAutofit/>
          </a:bodyPr>
          <a:lstStyle/>
          <a:p>
            <a:pPr marL="0" indent="0">
              <a:buNone/>
            </a:pPr>
            <a:r>
              <a:rPr lang="en-US" sz="2100"/>
              <a:t>Through this application users will have a chance to choose from a wide range of options in every category, exclusively handpicked with best quality available at the lowest prices. Buy Fresh will allow its users to walk away from the drudgery of grocery shopping and will introduce an easy relaxed way of browsing and shopping for groceries. No more getting stuck in traffic jams, paying for parking, standing in long queues and carrying heavy bags – get everything you need, when you need, right at your doorstep. </a:t>
            </a:r>
            <a:endParaRPr lang="en-CA" sz="2100"/>
          </a:p>
        </p:txBody>
      </p:sp>
      <p:pic>
        <p:nvPicPr>
          <p:cNvPr id="5" name="Picture 4" descr="A picture containing drawing&#10;&#10;Description automatically generated">
            <a:extLst>
              <a:ext uri="{FF2B5EF4-FFF2-40B4-BE49-F238E27FC236}">
                <a16:creationId xmlns:a16="http://schemas.microsoft.com/office/drawing/2014/main" id="{D4A69354-3492-4CFB-899D-E4BBE0A3E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69" y="124251"/>
            <a:ext cx="2441643" cy="2069674"/>
          </a:xfrm>
          <a:prstGeom prst="rect">
            <a:avLst/>
          </a:prstGeom>
        </p:spPr>
      </p:pic>
    </p:spTree>
    <p:extLst>
      <p:ext uri="{BB962C8B-B14F-4D97-AF65-F5344CB8AC3E}">
        <p14:creationId xmlns:p14="http://schemas.microsoft.com/office/powerpoint/2010/main" val="335938591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5F44EF9-E207-4F66-B188-EFEBE76B9253}"/>
              </a:ext>
            </a:extLst>
          </p:cNvPr>
          <p:cNvPicPr>
            <a:picLocks noChangeAspect="1"/>
          </p:cNvPicPr>
          <p:nvPr/>
        </p:nvPicPr>
        <p:blipFill rotWithShape="1">
          <a:blip r:embed="rId2">
            <a:extLst/>
          </a:blip>
          <a:srcRect t="996" r="-1" b="14756"/>
          <a:stretch/>
        </p:blipFill>
        <p:spPr>
          <a:xfrm>
            <a:off x="20" y="3579"/>
            <a:ext cx="12188932" cy="6854421"/>
          </a:xfrm>
          <a:prstGeom prst="rect">
            <a:avLst/>
          </a:prstGeom>
        </p:spPr>
      </p:pic>
      <p:sp>
        <p:nvSpPr>
          <p:cNvPr id="38" name="Rectangle 37">
            <a:extLst>
              <a:ext uri="{FF2B5EF4-FFF2-40B4-BE49-F238E27FC236}">
                <a16:creationId xmlns:a16="http://schemas.microsoft.com/office/drawing/2014/main" id="{681CD866-52B5-4280-A92B-56BDFD1E9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648" y="0"/>
            <a:ext cx="6102351" cy="6858000"/>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2351"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437FCC-5D5B-4FAD-9563-BD6C82EFD26E}"/>
              </a:ext>
            </a:extLst>
          </p:cNvPr>
          <p:cNvSpPr>
            <a:spLocks noGrp="1"/>
          </p:cNvSpPr>
          <p:nvPr>
            <p:ph type="title"/>
          </p:nvPr>
        </p:nvSpPr>
        <p:spPr>
          <a:xfrm>
            <a:off x="1282620" y="1748771"/>
            <a:ext cx="3498979" cy="3360458"/>
          </a:xfrm>
        </p:spPr>
        <p:txBody>
          <a:bodyPr>
            <a:normAutofit/>
          </a:bodyPr>
          <a:lstStyle/>
          <a:p>
            <a:pPr algn="ctr"/>
            <a:r>
              <a:rPr lang="en-CA" b="1"/>
              <a:t>Target Audience?</a:t>
            </a:r>
          </a:p>
        </p:txBody>
      </p:sp>
      <p:pic>
        <p:nvPicPr>
          <p:cNvPr id="6" name="Picture 5" descr="A group of people posing for the camera&#10;&#10;Description automatically generated">
            <a:extLst>
              <a:ext uri="{FF2B5EF4-FFF2-40B4-BE49-F238E27FC236}">
                <a16:creationId xmlns:a16="http://schemas.microsoft.com/office/drawing/2014/main" id="{9B82B5DA-152A-43CF-9C91-BF623C3C2D2B}"/>
              </a:ext>
            </a:extLst>
          </p:cNvPr>
          <p:cNvPicPr>
            <a:picLocks noChangeAspect="1"/>
          </p:cNvPicPr>
          <p:nvPr/>
        </p:nvPicPr>
        <p:blipFill rotWithShape="1">
          <a:blip r:embed="rId3">
            <a:extLst>
              <a:ext uri="{28A0092B-C50C-407E-A947-70E740481C1C}">
                <a14:useLocalDpi xmlns:a14="http://schemas.microsoft.com/office/drawing/2010/main" val="0"/>
              </a:ext>
            </a:extLst>
          </a:blip>
          <a:srcRect t="947" r="-3" b="4726"/>
          <a:stretch/>
        </p:blipFill>
        <p:spPr>
          <a:xfrm>
            <a:off x="6883401" y="803191"/>
            <a:ext cx="4516920" cy="2385915"/>
          </a:xfrm>
          <a:prstGeom prst="rect">
            <a:avLst/>
          </a:prstGeom>
        </p:spPr>
      </p:pic>
      <p:graphicFrame>
        <p:nvGraphicFramePr>
          <p:cNvPr id="5" name="Content Placeholder 2">
            <a:extLst>
              <a:ext uri="{FF2B5EF4-FFF2-40B4-BE49-F238E27FC236}">
                <a16:creationId xmlns:a16="http://schemas.microsoft.com/office/drawing/2014/main" id="{ED566939-24E1-47A8-A1EF-A3F093B3BF48}"/>
              </a:ext>
            </a:extLst>
          </p:cNvPr>
          <p:cNvGraphicFramePr>
            <a:graphicFrameLocks noGrp="1"/>
          </p:cNvGraphicFramePr>
          <p:nvPr>
            <p:ph idx="1"/>
            <p:extLst>
              <p:ext uri="{D42A27DB-BD31-4B8C-83A1-F6EECF244321}">
                <p14:modId xmlns:p14="http://schemas.microsoft.com/office/powerpoint/2010/main" val="2839707335"/>
              </p:ext>
            </p:extLst>
          </p:nvPr>
        </p:nvGraphicFramePr>
        <p:xfrm>
          <a:off x="6883401" y="3676052"/>
          <a:ext cx="4516920" cy="23757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4264177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AFCE38-3091-4864-B7DD-B3216CB6AFC8}"/>
              </a:ext>
            </a:extLst>
          </p:cNvPr>
          <p:cNvSpPr>
            <a:spLocks noGrp="1"/>
          </p:cNvSpPr>
          <p:nvPr>
            <p:ph type="title"/>
          </p:nvPr>
        </p:nvSpPr>
        <p:spPr>
          <a:xfrm>
            <a:off x="863029" y="1012004"/>
            <a:ext cx="3416158" cy="4795408"/>
          </a:xfrm>
        </p:spPr>
        <p:txBody>
          <a:bodyPr>
            <a:normAutofit/>
          </a:bodyPr>
          <a:lstStyle/>
          <a:p>
            <a:r>
              <a:rPr lang="en-CA" b="1">
                <a:solidFill>
                  <a:srgbClr val="FFFFFF"/>
                </a:solidFill>
              </a:rPr>
              <a:t>Features of this app</a:t>
            </a:r>
            <a:endParaRPr lang="en-CA" b="1" dirty="0">
              <a:solidFill>
                <a:srgbClr val="FFFFFF"/>
              </a:solidFill>
            </a:endParaRPr>
          </a:p>
        </p:txBody>
      </p:sp>
      <p:graphicFrame>
        <p:nvGraphicFramePr>
          <p:cNvPr id="22" name="Content Placeholder 3">
            <a:extLst>
              <a:ext uri="{FF2B5EF4-FFF2-40B4-BE49-F238E27FC236}">
                <a16:creationId xmlns:a16="http://schemas.microsoft.com/office/drawing/2014/main" id="{F01912E0-7E8D-4E9B-BCC3-338DE53A5BD7}"/>
              </a:ext>
            </a:extLst>
          </p:cNvPr>
          <p:cNvGraphicFramePr>
            <a:graphicFrameLocks noGrp="1"/>
          </p:cNvGraphicFramePr>
          <p:nvPr>
            <p:ph idx="1"/>
            <p:extLst>
              <p:ext uri="{D42A27DB-BD31-4B8C-83A1-F6EECF244321}">
                <p14:modId xmlns:p14="http://schemas.microsoft.com/office/powerpoint/2010/main" val="35930303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7753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05F6C-0A37-42AA-878D-0E2652BDA99D}"/>
              </a:ext>
            </a:extLst>
          </p:cNvPr>
          <p:cNvSpPr>
            <a:spLocks noGrp="1"/>
          </p:cNvSpPr>
          <p:nvPr>
            <p:ph type="title"/>
          </p:nvPr>
        </p:nvSpPr>
        <p:spPr>
          <a:xfrm>
            <a:off x="594360" y="637125"/>
            <a:ext cx="3802276" cy="5256371"/>
          </a:xfrm>
        </p:spPr>
        <p:txBody>
          <a:bodyPr>
            <a:normAutofit/>
          </a:bodyPr>
          <a:lstStyle/>
          <a:p>
            <a:r>
              <a:rPr lang="en-CA" sz="4800">
                <a:solidFill>
                  <a:schemeClr val="bg1"/>
                </a:solidFill>
              </a:rPr>
              <a:t>Challenges faced during Application development</a:t>
            </a:r>
          </a:p>
        </p:txBody>
      </p:sp>
      <p:graphicFrame>
        <p:nvGraphicFramePr>
          <p:cNvPr id="5" name="Content Placeholder 2">
            <a:extLst>
              <a:ext uri="{FF2B5EF4-FFF2-40B4-BE49-F238E27FC236}">
                <a16:creationId xmlns:a16="http://schemas.microsoft.com/office/drawing/2014/main" id="{709ECB5A-993D-4859-8573-D9BC87E97769}"/>
              </a:ext>
            </a:extLst>
          </p:cNvPr>
          <p:cNvGraphicFramePr>
            <a:graphicFrameLocks noGrp="1"/>
          </p:cNvGraphicFramePr>
          <p:nvPr>
            <p:ph idx="1"/>
            <p:extLst>
              <p:ext uri="{D42A27DB-BD31-4B8C-83A1-F6EECF244321}">
                <p14:modId xmlns:p14="http://schemas.microsoft.com/office/powerpoint/2010/main" val="836068304"/>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514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34E75-5734-491D-A831-FA1C77A9AB52}"/>
              </a:ext>
            </a:extLst>
          </p:cNvPr>
          <p:cNvSpPr>
            <a:spLocks noGrp="1"/>
          </p:cNvSpPr>
          <p:nvPr>
            <p:ph type="title"/>
          </p:nvPr>
        </p:nvSpPr>
        <p:spPr>
          <a:xfrm>
            <a:off x="7688729" y="640263"/>
            <a:ext cx="3660327" cy="1344975"/>
          </a:xfrm>
        </p:spPr>
        <p:txBody>
          <a:bodyPr>
            <a:normAutofit/>
          </a:bodyPr>
          <a:lstStyle/>
          <a:p>
            <a:r>
              <a:rPr lang="en-CA" sz="2800" b="1" dirty="0"/>
              <a:t>What makes our app different from other apps?</a:t>
            </a:r>
          </a:p>
        </p:txBody>
      </p:sp>
      <p:sp>
        <p:nvSpPr>
          <p:cNvPr id="21" name="Rectangle 18">
            <a:extLst>
              <a:ext uri="{FF2B5EF4-FFF2-40B4-BE49-F238E27FC236}">
                <a16:creationId xmlns:a16="http://schemas.microsoft.com/office/drawing/2014/main" id="{9C9E83AF-030E-4F9E-A53E-41FDC8659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685800" y="480060"/>
            <a:ext cx="6592824" cy="5737860"/>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close up of a flag&#10;&#10;Description automatically generated">
            <a:extLst>
              <a:ext uri="{FF2B5EF4-FFF2-40B4-BE49-F238E27FC236}">
                <a16:creationId xmlns:a16="http://schemas.microsoft.com/office/drawing/2014/main" id="{294F6F27-4317-4811-B544-47EA54A25FFF}"/>
              </a:ext>
            </a:extLst>
          </p:cNvPr>
          <p:cNvPicPr>
            <a:picLocks noChangeAspect="1"/>
          </p:cNvPicPr>
          <p:nvPr/>
        </p:nvPicPr>
        <p:blipFill rotWithShape="1">
          <a:blip r:embed="rId2">
            <a:extLst>
              <a:ext uri="{28A0092B-C50C-407E-A947-70E740481C1C}">
                <a14:useLocalDpi xmlns:a14="http://schemas.microsoft.com/office/drawing/2010/main" val="0"/>
              </a:ext>
            </a:extLst>
          </a:blip>
          <a:srcRect l="28085" r="-2" b="-2"/>
          <a:stretch/>
        </p:blipFill>
        <p:spPr>
          <a:xfrm>
            <a:off x="699516" y="495300"/>
            <a:ext cx="6565392" cy="5705856"/>
          </a:xfrm>
          <a:prstGeom prst="rect">
            <a:avLst/>
          </a:prstGeom>
        </p:spPr>
      </p:pic>
      <p:sp>
        <p:nvSpPr>
          <p:cNvPr id="3" name="Content Placeholder 2">
            <a:extLst>
              <a:ext uri="{FF2B5EF4-FFF2-40B4-BE49-F238E27FC236}">
                <a16:creationId xmlns:a16="http://schemas.microsoft.com/office/drawing/2014/main" id="{9C608535-F30E-446C-80AB-42D653D6B73C}"/>
              </a:ext>
            </a:extLst>
          </p:cNvPr>
          <p:cNvSpPr>
            <a:spLocks noGrp="1"/>
          </p:cNvSpPr>
          <p:nvPr>
            <p:ph idx="1"/>
          </p:nvPr>
        </p:nvSpPr>
        <p:spPr>
          <a:xfrm>
            <a:off x="7688034" y="2121762"/>
            <a:ext cx="3657600" cy="4092771"/>
          </a:xfrm>
        </p:spPr>
        <p:txBody>
          <a:bodyPr>
            <a:normAutofit/>
          </a:bodyPr>
          <a:lstStyle/>
          <a:p>
            <a:pPr lvl="0"/>
            <a:r>
              <a:rPr lang="en-CA" sz="1800"/>
              <a:t>User Friendly UI</a:t>
            </a:r>
            <a:endParaRPr lang="en-US" sz="1800"/>
          </a:p>
          <a:p>
            <a:pPr lvl="0"/>
            <a:r>
              <a:rPr lang="en-CA" sz="1800"/>
              <a:t>Products categorised</a:t>
            </a:r>
            <a:endParaRPr lang="en-US" sz="1800"/>
          </a:p>
          <a:p>
            <a:pPr lvl="0"/>
            <a:r>
              <a:rPr lang="en-CA" sz="1800"/>
              <a:t>Cancel order anytime</a:t>
            </a:r>
            <a:endParaRPr lang="en-US" sz="1800"/>
          </a:p>
          <a:p>
            <a:pPr lvl="0"/>
            <a:r>
              <a:rPr lang="en-CA" sz="1800"/>
              <a:t>No minimum Order</a:t>
            </a:r>
            <a:endParaRPr lang="en-US" sz="1800"/>
          </a:p>
          <a:p>
            <a:endParaRPr lang="en-CA" sz="1800"/>
          </a:p>
        </p:txBody>
      </p:sp>
    </p:spTree>
    <p:extLst>
      <p:ext uri="{BB962C8B-B14F-4D97-AF65-F5344CB8AC3E}">
        <p14:creationId xmlns:p14="http://schemas.microsoft.com/office/powerpoint/2010/main" val="3130382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370875-A1EF-4D7E-8AA8-986A8E08A282}"/>
              </a:ext>
            </a:extLst>
          </p:cNvPr>
          <p:cNvSpPr>
            <a:spLocks noGrp="1"/>
          </p:cNvSpPr>
          <p:nvPr>
            <p:ph type="title"/>
          </p:nvPr>
        </p:nvSpPr>
        <p:spPr>
          <a:xfrm>
            <a:off x="643468" y="623392"/>
            <a:ext cx="3363974" cy="1607060"/>
          </a:xfrm>
          <a:noFill/>
          <a:ln w="19050">
            <a:solidFill>
              <a:schemeClr val="tx1"/>
            </a:solidFill>
          </a:ln>
        </p:spPr>
        <p:txBody>
          <a:bodyPr wrap="square" anchor="ctr">
            <a:normAutofit/>
          </a:bodyPr>
          <a:lstStyle/>
          <a:p>
            <a:pPr algn="ctr"/>
            <a:r>
              <a:rPr lang="en-CA" sz="2800" b="1"/>
              <a:t>Dropped plans during final implementation</a:t>
            </a:r>
            <a:endParaRPr lang="en-CA" sz="2800" b="1" dirty="0"/>
          </a:p>
        </p:txBody>
      </p:sp>
      <p:sp>
        <p:nvSpPr>
          <p:cNvPr id="3" name="Content Placeholder 2">
            <a:extLst>
              <a:ext uri="{FF2B5EF4-FFF2-40B4-BE49-F238E27FC236}">
                <a16:creationId xmlns:a16="http://schemas.microsoft.com/office/drawing/2014/main" id="{59A52FE7-8CFA-4028-9C1C-527BC6F4E981}"/>
              </a:ext>
            </a:extLst>
          </p:cNvPr>
          <p:cNvSpPr>
            <a:spLocks noGrp="1"/>
          </p:cNvSpPr>
          <p:nvPr>
            <p:ph idx="1"/>
          </p:nvPr>
        </p:nvSpPr>
        <p:spPr>
          <a:xfrm>
            <a:off x="643468" y="2638043"/>
            <a:ext cx="3363974" cy="3415623"/>
          </a:xfrm>
        </p:spPr>
        <p:txBody>
          <a:bodyPr>
            <a:normAutofit/>
          </a:bodyPr>
          <a:lstStyle/>
          <a:p>
            <a:r>
              <a:rPr lang="en-CA" sz="2000"/>
              <a:t>Shopping Cart</a:t>
            </a:r>
          </a:p>
          <a:p>
            <a:r>
              <a:rPr lang="en-CA" sz="2000"/>
              <a:t>Database</a:t>
            </a:r>
          </a:p>
          <a:p>
            <a:endParaRPr lang="en-CA" sz="2000"/>
          </a:p>
          <a:p>
            <a:endParaRPr lang="en-CA" sz="2000"/>
          </a:p>
        </p:txBody>
      </p:sp>
      <p:pic>
        <p:nvPicPr>
          <p:cNvPr id="6" name="Picture 5" descr="A picture containing object, clock&#10;&#10;Description automatically generated">
            <a:extLst>
              <a:ext uri="{FF2B5EF4-FFF2-40B4-BE49-F238E27FC236}">
                <a16:creationId xmlns:a16="http://schemas.microsoft.com/office/drawing/2014/main" id="{DCA22523-6EC3-4FA9-B865-752E67DE3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7763" y="1989024"/>
            <a:ext cx="6250769" cy="2719084"/>
          </a:xfrm>
          <a:prstGeom prst="rect">
            <a:avLst/>
          </a:prstGeom>
        </p:spPr>
      </p:pic>
    </p:spTree>
    <p:extLst>
      <p:ext uri="{BB962C8B-B14F-4D97-AF65-F5344CB8AC3E}">
        <p14:creationId xmlns:p14="http://schemas.microsoft.com/office/powerpoint/2010/main" val="154170449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196</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Abadi</vt:lpstr>
      <vt:lpstr>Arial</vt:lpstr>
      <vt:lpstr>Calibri</vt:lpstr>
      <vt:lpstr>Calibri Light</vt:lpstr>
      <vt:lpstr>Office Theme</vt:lpstr>
      <vt:lpstr>Buy Fresh</vt:lpstr>
      <vt:lpstr>Team Members:</vt:lpstr>
      <vt:lpstr>What is this app about?</vt:lpstr>
      <vt:lpstr>Target Audience?</vt:lpstr>
      <vt:lpstr>Features of this app</vt:lpstr>
      <vt:lpstr>Challenges faced during Application development</vt:lpstr>
      <vt:lpstr>What makes our app different from other apps?</vt:lpstr>
      <vt:lpstr>Dropped plans during final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Buy Fresh</dc:title>
  <dc:creator>Navandeep Singh</dc:creator>
  <cp:lastModifiedBy>Navandeep Singh</cp:lastModifiedBy>
  <cp:revision>1</cp:revision>
  <dcterms:created xsi:type="dcterms:W3CDTF">2020-05-03T06:04:18Z</dcterms:created>
  <dcterms:modified xsi:type="dcterms:W3CDTF">2020-05-03T06:05:44Z</dcterms:modified>
</cp:coreProperties>
</file>